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116" d="100"/>
          <a:sy n="116" d="100"/>
        </p:scale>
        <p:origin x="462" y="108"/>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slideMaster" Target="../slideMasters/slideMaster1.xml"/><Relationship Id="rId5" Type="http://schemas.openxmlformats.org/officeDocument/2006/relationships/tags" Target="../tags/tag14.xml"/><Relationship Id="rId4" Type="http://schemas.openxmlformats.org/officeDocument/2006/relationships/tags" Target="../tags/tag13.xml"/></Relationships>
</file>

<file path=ppt/slideLayouts/_rels/slideLayout10.xml.rels><?xml version="1.0" encoding="UTF-8" standalone="yes"?>
<Relationships xmlns="http://schemas.openxmlformats.org/package/2006/relationships"><Relationship Id="rId8" Type="http://schemas.openxmlformats.org/officeDocument/2006/relationships/tags" Target="../tags/tag72.xml"/><Relationship Id="rId13" Type="http://schemas.openxmlformats.org/officeDocument/2006/relationships/tags" Target="../tags/tag77.xml"/><Relationship Id="rId18" Type="http://schemas.openxmlformats.org/officeDocument/2006/relationships/image" Target="../media/image8.png"/><Relationship Id="rId3" Type="http://schemas.openxmlformats.org/officeDocument/2006/relationships/tags" Target="../tags/tag67.xml"/><Relationship Id="rId21" Type="http://schemas.openxmlformats.org/officeDocument/2006/relationships/image" Target="../media/image9.png"/><Relationship Id="rId7" Type="http://schemas.openxmlformats.org/officeDocument/2006/relationships/tags" Target="../tags/tag71.xml"/><Relationship Id="rId12" Type="http://schemas.openxmlformats.org/officeDocument/2006/relationships/tags" Target="../tags/tag76.xml"/><Relationship Id="rId17" Type="http://schemas.openxmlformats.org/officeDocument/2006/relationships/image" Target="../media/image7.png"/><Relationship Id="rId2" Type="http://schemas.openxmlformats.org/officeDocument/2006/relationships/tags" Target="../tags/tag66.xml"/><Relationship Id="rId16" Type="http://schemas.openxmlformats.org/officeDocument/2006/relationships/image" Target="../media/image6.png"/><Relationship Id="rId20" Type="http://schemas.openxmlformats.org/officeDocument/2006/relationships/image" Target="../media/image5.png"/><Relationship Id="rId1" Type="http://schemas.openxmlformats.org/officeDocument/2006/relationships/tags" Target="../tags/tag65.xml"/><Relationship Id="rId6" Type="http://schemas.openxmlformats.org/officeDocument/2006/relationships/tags" Target="../tags/tag70.xml"/><Relationship Id="rId11" Type="http://schemas.openxmlformats.org/officeDocument/2006/relationships/tags" Target="../tags/tag75.xml"/><Relationship Id="rId5" Type="http://schemas.openxmlformats.org/officeDocument/2006/relationships/tags" Target="../tags/tag69.xml"/><Relationship Id="rId15" Type="http://schemas.openxmlformats.org/officeDocument/2006/relationships/slideMaster" Target="../slideMasters/slideMaster1.xml"/><Relationship Id="rId10" Type="http://schemas.openxmlformats.org/officeDocument/2006/relationships/tags" Target="../tags/tag74.xml"/><Relationship Id="rId19" Type="http://schemas.openxmlformats.org/officeDocument/2006/relationships/image" Target="../media/image4.png"/><Relationship Id="rId4" Type="http://schemas.openxmlformats.org/officeDocument/2006/relationships/tags" Target="../tags/tag68.xml"/><Relationship Id="rId9" Type="http://schemas.openxmlformats.org/officeDocument/2006/relationships/tags" Target="../tags/tag73.xml"/><Relationship Id="rId14" Type="http://schemas.openxmlformats.org/officeDocument/2006/relationships/tags" Target="../tags/tag78.xml"/></Relationships>
</file>

<file path=ppt/slideLayouts/_rels/slideLayout11.xml.rels><?xml version="1.0" encoding="UTF-8" standalone="yes"?>
<Relationships xmlns="http://schemas.openxmlformats.org/package/2006/relationships"><Relationship Id="rId8" Type="http://schemas.openxmlformats.org/officeDocument/2006/relationships/tags" Target="../tags/tag86.xml"/><Relationship Id="rId13" Type="http://schemas.openxmlformats.org/officeDocument/2006/relationships/slideMaster" Target="../slideMasters/slideMaster1.xml"/><Relationship Id="rId3" Type="http://schemas.openxmlformats.org/officeDocument/2006/relationships/tags" Target="../tags/tag81.xml"/><Relationship Id="rId7" Type="http://schemas.openxmlformats.org/officeDocument/2006/relationships/tags" Target="../tags/tag85.xml"/><Relationship Id="rId12" Type="http://schemas.openxmlformats.org/officeDocument/2006/relationships/tags" Target="../tags/tag90.xml"/><Relationship Id="rId17" Type="http://schemas.openxmlformats.org/officeDocument/2006/relationships/image" Target="../media/image5.png"/><Relationship Id="rId2" Type="http://schemas.openxmlformats.org/officeDocument/2006/relationships/tags" Target="../tags/tag80.xml"/><Relationship Id="rId16" Type="http://schemas.openxmlformats.org/officeDocument/2006/relationships/image" Target="../media/image4.png"/><Relationship Id="rId1" Type="http://schemas.openxmlformats.org/officeDocument/2006/relationships/tags" Target="../tags/tag79.xml"/><Relationship Id="rId6" Type="http://schemas.openxmlformats.org/officeDocument/2006/relationships/tags" Target="../tags/tag84.xml"/><Relationship Id="rId11" Type="http://schemas.openxmlformats.org/officeDocument/2006/relationships/tags" Target="../tags/tag89.xml"/><Relationship Id="rId5" Type="http://schemas.openxmlformats.org/officeDocument/2006/relationships/tags" Target="../tags/tag83.xml"/><Relationship Id="rId15" Type="http://schemas.openxmlformats.org/officeDocument/2006/relationships/image" Target="../media/image3.png"/><Relationship Id="rId10" Type="http://schemas.openxmlformats.org/officeDocument/2006/relationships/tags" Target="../tags/tag88.xml"/><Relationship Id="rId4" Type="http://schemas.openxmlformats.org/officeDocument/2006/relationships/tags" Target="../tags/tag82.xml"/><Relationship Id="rId9" Type="http://schemas.openxmlformats.org/officeDocument/2006/relationships/tags" Target="../tags/tag87.xml"/><Relationship Id="rId14"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8" Type="http://schemas.openxmlformats.org/officeDocument/2006/relationships/tags" Target="../tags/tag98.xml"/><Relationship Id="rId13" Type="http://schemas.openxmlformats.org/officeDocument/2006/relationships/tags" Target="../tags/tag103.xml"/><Relationship Id="rId18" Type="http://schemas.openxmlformats.org/officeDocument/2006/relationships/slideMaster" Target="../slideMasters/slideMaster1.xml"/><Relationship Id="rId3" Type="http://schemas.openxmlformats.org/officeDocument/2006/relationships/tags" Target="../tags/tag93.xml"/><Relationship Id="rId7" Type="http://schemas.openxmlformats.org/officeDocument/2006/relationships/tags" Target="../tags/tag97.xml"/><Relationship Id="rId12" Type="http://schemas.openxmlformats.org/officeDocument/2006/relationships/tags" Target="../tags/tag102.xml"/><Relationship Id="rId17" Type="http://schemas.openxmlformats.org/officeDocument/2006/relationships/tags" Target="../tags/tag107.xml"/><Relationship Id="rId2" Type="http://schemas.openxmlformats.org/officeDocument/2006/relationships/tags" Target="../tags/tag92.xml"/><Relationship Id="rId16" Type="http://schemas.openxmlformats.org/officeDocument/2006/relationships/tags" Target="../tags/tag106.xml"/><Relationship Id="rId1" Type="http://schemas.openxmlformats.org/officeDocument/2006/relationships/tags" Target="../tags/tag91.xml"/><Relationship Id="rId6" Type="http://schemas.openxmlformats.org/officeDocument/2006/relationships/tags" Target="../tags/tag96.xml"/><Relationship Id="rId11" Type="http://schemas.openxmlformats.org/officeDocument/2006/relationships/tags" Target="../tags/tag101.xml"/><Relationship Id="rId5" Type="http://schemas.openxmlformats.org/officeDocument/2006/relationships/tags" Target="../tags/tag95.xml"/><Relationship Id="rId15" Type="http://schemas.openxmlformats.org/officeDocument/2006/relationships/tags" Target="../tags/tag105.xml"/><Relationship Id="rId10" Type="http://schemas.openxmlformats.org/officeDocument/2006/relationships/tags" Target="../tags/tag100.xml"/><Relationship Id="rId4" Type="http://schemas.openxmlformats.org/officeDocument/2006/relationships/tags" Target="../tags/tag94.xml"/><Relationship Id="rId9" Type="http://schemas.openxmlformats.org/officeDocument/2006/relationships/tags" Target="../tags/tag99.xml"/><Relationship Id="rId14" Type="http://schemas.openxmlformats.org/officeDocument/2006/relationships/tags" Target="../tags/tag104.xml"/></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115.xml"/><Relationship Id="rId13" Type="http://schemas.openxmlformats.org/officeDocument/2006/relationships/tags" Target="../tags/tag120.xml"/><Relationship Id="rId18" Type="http://schemas.openxmlformats.org/officeDocument/2006/relationships/slideMaster" Target="../slideMasters/slideMaster1.xml"/><Relationship Id="rId3" Type="http://schemas.openxmlformats.org/officeDocument/2006/relationships/tags" Target="../tags/tag110.xml"/><Relationship Id="rId7" Type="http://schemas.openxmlformats.org/officeDocument/2006/relationships/tags" Target="../tags/tag114.xml"/><Relationship Id="rId12" Type="http://schemas.openxmlformats.org/officeDocument/2006/relationships/tags" Target="../tags/tag119.xml"/><Relationship Id="rId17" Type="http://schemas.openxmlformats.org/officeDocument/2006/relationships/tags" Target="../tags/tag124.xml"/><Relationship Id="rId2" Type="http://schemas.openxmlformats.org/officeDocument/2006/relationships/tags" Target="../tags/tag109.xml"/><Relationship Id="rId16" Type="http://schemas.openxmlformats.org/officeDocument/2006/relationships/tags" Target="../tags/tag123.xml"/><Relationship Id="rId1" Type="http://schemas.openxmlformats.org/officeDocument/2006/relationships/tags" Target="../tags/tag108.xml"/><Relationship Id="rId6" Type="http://schemas.openxmlformats.org/officeDocument/2006/relationships/tags" Target="../tags/tag113.xml"/><Relationship Id="rId11" Type="http://schemas.openxmlformats.org/officeDocument/2006/relationships/tags" Target="../tags/tag118.xml"/><Relationship Id="rId5" Type="http://schemas.openxmlformats.org/officeDocument/2006/relationships/tags" Target="../tags/tag112.xml"/><Relationship Id="rId15" Type="http://schemas.openxmlformats.org/officeDocument/2006/relationships/tags" Target="../tags/tag122.xml"/><Relationship Id="rId10" Type="http://schemas.openxmlformats.org/officeDocument/2006/relationships/tags" Target="../tags/tag117.xml"/><Relationship Id="rId4" Type="http://schemas.openxmlformats.org/officeDocument/2006/relationships/tags" Target="../tags/tag111.xml"/><Relationship Id="rId9" Type="http://schemas.openxmlformats.org/officeDocument/2006/relationships/tags" Target="../tags/tag116.xml"/><Relationship Id="rId14" Type="http://schemas.openxmlformats.org/officeDocument/2006/relationships/tags" Target="../tags/tag121.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132.xml"/><Relationship Id="rId3" Type="http://schemas.openxmlformats.org/officeDocument/2006/relationships/tags" Target="../tags/tag127.xml"/><Relationship Id="rId7" Type="http://schemas.openxmlformats.org/officeDocument/2006/relationships/tags" Target="../tags/tag131.xml"/><Relationship Id="rId12" Type="http://schemas.openxmlformats.org/officeDocument/2006/relationships/slideMaster" Target="../slideMasters/slideMaster1.xml"/><Relationship Id="rId2" Type="http://schemas.openxmlformats.org/officeDocument/2006/relationships/tags" Target="../tags/tag126.xml"/><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tags" Target="../tags/tag135.xml"/><Relationship Id="rId5" Type="http://schemas.openxmlformats.org/officeDocument/2006/relationships/tags" Target="../tags/tag129.xml"/><Relationship Id="rId10" Type="http://schemas.openxmlformats.org/officeDocument/2006/relationships/tags" Target="../tags/tag134.xml"/><Relationship Id="rId4" Type="http://schemas.openxmlformats.org/officeDocument/2006/relationships/tags" Target="../tags/tag128.xml"/><Relationship Id="rId9" Type="http://schemas.openxmlformats.org/officeDocument/2006/relationships/tags" Target="../tags/tag133.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143.xml"/><Relationship Id="rId13" Type="http://schemas.openxmlformats.org/officeDocument/2006/relationships/slideMaster" Target="../slideMasters/slideMaster1.xml"/><Relationship Id="rId3" Type="http://schemas.openxmlformats.org/officeDocument/2006/relationships/tags" Target="../tags/tag138.xml"/><Relationship Id="rId7" Type="http://schemas.openxmlformats.org/officeDocument/2006/relationships/tags" Target="../tags/tag142.xml"/><Relationship Id="rId12" Type="http://schemas.openxmlformats.org/officeDocument/2006/relationships/tags" Target="../tags/tag147.xml"/><Relationship Id="rId2" Type="http://schemas.openxmlformats.org/officeDocument/2006/relationships/tags" Target="../tags/tag137.xml"/><Relationship Id="rId1" Type="http://schemas.openxmlformats.org/officeDocument/2006/relationships/tags" Target="../tags/tag136.xml"/><Relationship Id="rId6" Type="http://schemas.openxmlformats.org/officeDocument/2006/relationships/tags" Target="../tags/tag141.xml"/><Relationship Id="rId11" Type="http://schemas.openxmlformats.org/officeDocument/2006/relationships/tags" Target="../tags/tag146.xml"/><Relationship Id="rId5" Type="http://schemas.openxmlformats.org/officeDocument/2006/relationships/tags" Target="../tags/tag140.xml"/><Relationship Id="rId10" Type="http://schemas.openxmlformats.org/officeDocument/2006/relationships/tags" Target="../tags/tag145.xml"/><Relationship Id="rId4" Type="http://schemas.openxmlformats.org/officeDocument/2006/relationships/tags" Target="../tags/tag139.xml"/><Relationship Id="rId9" Type="http://schemas.openxmlformats.org/officeDocument/2006/relationships/tags" Target="../tags/tag144.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155.xml"/><Relationship Id="rId3" Type="http://schemas.openxmlformats.org/officeDocument/2006/relationships/tags" Target="../tags/tag150.xml"/><Relationship Id="rId7" Type="http://schemas.openxmlformats.org/officeDocument/2006/relationships/tags" Target="../tags/tag154.xml"/><Relationship Id="rId2" Type="http://schemas.openxmlformats.org/officeDocument/2006/relationships/tags" Target="../tags/tag149.xml"/><Relationship Id="rId1" Type="http://schemas.openxmlformats.org/officeDocument/2006/relationships/tags" Target="../tags/tag148.xml"/><Relationship Id="rId6" Type="http://schemas.openxmlformats.org/officeDocument/2006/relationships/tags" Target="../tags/tag153.xml"/><Relationship Id="rId11" Type="http://schemas.openxmlformats.org/officeDocument/2006/relationships/slideMaster" Target="../slideMasters/slideMaster1.xml"/><Relationship Id="rId5" Type="http://schemas.openxmlformats.org/officeDocument/2006/relationships/tags" Target="../tags/tag152.xml"/><Relationship Id="rId10" Type="http://schemas.openxmlformats.org/officeDocument/2006/relationships/tags" Target="../tags/tag157.xml"/><Relationship Id="rId4" Type="http://schemas.openxmlformats.org/officeDocument/2006/relationships/tags" Target="../tags/tag151.xml"/><Relationship Id="rId9" Type="http://schemas.openxmlformats.org/officeDocument/2006/relationships/tags" Target="../tags/tag156.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165.xml"/><Relationship Id="rId3" Type="http://schemas.openxmlformats.org/officeDocument/2006/relationships/tags" Target="../tags/tag160.xml"/><Relationship Id="rId7" Type="http://schemas.openxmlformats.org/officeDocument/2006/relationships/tags" Target="../tags/tag164.xml"/><Relationship Id="rId12" Type="http://schemas.openxmlformats.org/officeDocument/2006/relationships/slideMaster" Target="../slideMasters/slideMaster1.xml"/><Relationship Id="rId2" Type="http://schemas.openxmlformats.org/officeDocument/2006/relationships/tags" Target="../tags/tag159.xml"/><Relationship Id="rId1" Type="http://schemas.openxmlformats.org/officeDocument/2006/relationships/tags" Target="../tags/tag158.xml"/><Relationship Id="rId6" Type="http://schemas.openxmlformats.org/officeDocument/2006/relationships/tags" Target="../tags/tag163.xml"/><Relationship Id="rId11" Type="http://schemas.openxmlformats.org/officeDocument/2006/relationships/tags" Target="../tags/tag168.xml"/><Relationship Id="rId5" Type="http://schemas.openxmlformats.org/officeDocument/2006/relationships/tags" Target="../tags/tag162.xml"/><Relationship Id="rId10" Type="http://schemas.openxmlformats.org/officeDocument/2006/relationships/tags" Target="../tags/tag167.xml"/><Relationship Id="rId4" Type="http://schemas.openxmlformats.org/officeDocument/2006/relationships/tags" Target="../tags/tag161.xml"/><Relationship Id="rId9" Type="http://schemas.openxmlformats.org/officeDocument/2006/relationships/tags" Target="../tags/tag166.xml"/></Relationships>
</file>

<file path=ppt/slideLayouts/_rels/slideLayout18.xml.rels><?xml version="1.0" encoding="UTF-8" standalone="yes"?>
<Relationships xmlns="http://schemas.openxmlformats.org/package/2006/relationships"><Relationship Id="rId8" Type="http://schemas.openxmlformats.org/officeDocument/2006/relationships/tags" Target="../tags/tag176.xml"/><Relationship Id="rId3" Type="http://schemas.openxmlformats.org/officeDocument/2006/relationships/tags" Target="../tags/tag171.xml"/><Relationship Id="rId7" Type="http://schemas.openxmlformats.org/officeDocument/2006/relationships/tags" Target="../tags/tag175.xml"/><Relationship Id="rId2" Type="http://schemas.openxmlformats.org/officeDocument/2006/relationships/tags" Target="../tags/tag170.xml"/><Relationship Id="rId1" Type="http://schemas.openxmlformats.org/officeDocument/2006/relationships/tags" Target="../tags/tag169.xml"/><Relationship Id="rId6" Type="http://schemas.openxmlformats.org/officeDocument/2006/relationships/tags" Target="../tags/tag174.xml"/><Relationship Id="rId11" Type="http://schemas.openxmlformats.org/officeDocument/2006/relationships/slideMaster" Target="../slideMasters/slideMaster1.xml"/><Relationship Id="rId5" Type="http://schemas.openxmlformats.org/officeDocument/2006/relationships/tags" Target="../tags/tag173.xml"/><Relationship Id="rId10" Type="http://schemas.openxmlformats.org/officeDocument/2006/relationships/tags" Target="../tags/tag178.xml"/><Relationship Id="rId4" Type="http://schemas.openxmlformats.org/officeDocument/2006/relationships/tags" Target="../tags/tag172.xml"/><Relationship Id="rId9" Type="http://schemas.openxmlformats.org/officeDocument/2006/relationships/tags" Target="../tags/tag177.xml"/></Relationships>
</file>

<file path=ppt/slideLayouts/_rels/slideLayout19.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181.xml"/><Relationship Id="rId7" Type="http://schemas.openxmlformats.org/officeDocument/2006/relationships/tags" Target="../tags/tag185.xml"/><Relationship Id="rId2" Type="http://schemas.openxmlformats.org/officeDocument/2006/relationships/tags" Target="../tags/tag180.xml"/><Relationship Id="rId1" Type="http://schemas.openxmlformats.org/officeDocument/2006/relationships/tags" Target="../tags/tag179.xml"/><Relationship Id="rId6" Type="http://schemas.openxmlformats.org/officeDocument/2006/relationships/tags" Target="../tags/tag184.xml"/><Relationship Id="rId5" Type="http://schemas.openxmlformats.org/officeDocument/2006/relationships/tags" Target="../tags/tag183.xml"/><Relationship Id="rId4" Type="http://schemas.openxmlformats.org/officeDocument/2006/relationships/tags" Target="../tags/tag182.xml"/></Relationships>
</file>

<file path=ppt/slideLayouts/_rels/slideLayout2.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17.xml"/><Relationship Id="rId7" Type="http://schemas.openxmlformats.org/officeDocument/2006/relationships/tags" Target="../tags/tag21.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s>
</file>

<file path=ppt/slideLayouts/_rels/slideLayout20.xml.rels><?xml version="1.0" encoding="UTF-8" standalone="yes"?>
<Relationships xmlns="http://schemas.openxmlformats.org/package/2006/relationships"><Relationship Id="rId8" Type="http://schemas.openxmlformats.org/officeDocument/2006/relationships/tags" Target="../tags/tag193.xml"/><Relationship Id="rId3" Type="http://schemas.openxmlformats.org/officeDocument/2006/relationships/tags" Target="../tags/tag188.xml"/><Relationship Id="rId7" Type="http://schemas.openxmlformats.org/officeDocument/2006/relationships/tags" Target="../tags/tag192.xml"/><Relationship Id="rId12" Type="http://schemas.openxmlformats.org/officeDocument/2006/relationships/slideMaster" Target="../slideMasters/slideMaster1.xml"/><Relationship Id="rId2" Type="http://schemas.openxmlformats.org/officeDocument/2006/relationships/tags" Target="../tags/tag187.xml"/><Relationship Id="rId1" Type="http://schemas.openxmlformats.org/officeDocument/2006/relationships/tags" Target="../tags/tag186.xml"/><Relationship Id="rId6" Type="http://schemas.openxmlformats.org/officeDocument/2006/relationships/tags" Target="../tags/tag191.xml"/><Relationship Id="rId11" Type="http://schemas.openxmlformats.org/officeDocument/2006/relationships/tags" Target="../tags/tag196.xml"/><Relationship Id="rId5" Type="http://schemas.openxmlformats.org/officeDocument/2006/relationships/tags" Target="../tags/tag190.xml"/><Relationship Id="rId10" Type="http://schemas.openxmlformats.org/officeDocument/2006/relationships/tags" Target="../tags/tag195.xml"/><Relationship Id="rId4" Type="http://schemas.openxmlformats.org/officeDocument/2006/relationships/tags" Target="../tags/tag189.xml"/><Relationship Id="rId9" Type="http://schemas.openxmlformats.org/officeDocument/2006/relationships/tags" Target="../tags/tag194.xml"/></Relationships>
</file>

<file path=ppt/slideLayouts/_rels/slideLayout21.xml.rels><?xml version="1.0" encoding="UTF-8" standalone="yes"?>
<Relationships xmlns="http://schemas.openxmlformats.org/package/2006/relationships"><Relationship Id="rId8" Type="http://schemas.openxmlformats.org/officeDocument/2006/relationships/tags" Target="../tags/tag204.xml"/><Relationship Id="rId13" Type="http://schemas.openxmlformats.org/officeDocument/2006/relationships/tags" Target="../tags/tag209.xml"/><Relationship Id="rId18" Type="http://schemas.openxmlformats.org/officeDocument/2006/relationships/tags" Target="../tags/tag214.xml"/><Relationship Id="rId3" Type="http://schemas.openxmlformats.org/officeDocument/2006/relationships/tags" Target="../tags/tag199.xml"/><Relationship Id="rId21" Type="http://schemas.openxmlformats.org/officeDocument/2006/relationships/slideMaster" Target="../slideMasters/slideMaster1.xml"/><Relationship Id="rId7" Type="http://schemas.openxmlformats.org/officeDocument/2006/relationships/tags" Target="../tags/tag203.xml"/><Relationship Id="rId12" Type="http://schemas.openxmlformats.org/officeDocument/2006/relationships/tags" Target="../tags/tag208.xml"/><Relationship Id="rId17" Type="http://schemas.openxmlformats.org/officeDocument/2006/relationships/tags" Target="../tags/tag213.xml"/><Relationship Id="rId2" Type="http://schemas.openxmlformats.org/officeDocument/2006/relationships/tags" Target="../tags/tag198.xml"/><Relationship Id="rId16" Type="http://schemas.openxmlformats.org/officeDocument/2006/relationships/tags" Target="../tags/tag212.xml"/><Relationship Id="rId20" Type="http://schemas.openxmlformats.org/officeDocument/2006/relationships/tags" Target="../tags/tag216.xml"/><Relationship Id="rId1" Type="http://schemas.openxmlformats.org/officeDocument/2006/relationships/tags" Target="../tags/tag197.xml"/><Relationship Id="rId6" Type="http://schemas.openxmlformats.org/officeDocument/2006/relationships/tags" Target="../tags/tag202.xml"/><Relationship Id="rId11" Type="http://schemas.openxmlformats.org/officeDocument/2006/relationships/tags" Target="../tags/tag207.xml"/><Relationship Id="rId5" Type="http://schemas.openxmlformats.org/officeDocument/2006/relationships/tags" Target="../tags/tag201.xml"/><Relationship Id="rId15" Type="http://schemas.openxmlformats.org/officeDocument/2006/relationships/tags" Target="../tags/tag211.xml"/><Relationship Id="rId10" Type="http://schemas.openxmlformats.org/officeDocument/2006/relationships/tags" Target="../tags/tag206.xml"/><Relationship Id="rId19" Type="http://schemas.openxmlformats.org/officeDocument/2006/relationships/tags" Target="../tags/tag215.xml"/><Relationship Id="rId4" Type="http://schemas.openxmlformats.org/officeDocument/2006/relationships/tags" Target="../tags/tag200.xml"/><Relationship Id="rId9" Type="http://schemas.openxmlformats.org/officeDocument/2006/relationships/tags" Target="../tags/tag205.xml"/><Relationship Id="rId14" Type="http://schemas.openxmlformats.org/officeDocument/2006/relationships/tags" Target="../tags/tag210.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224.xml"/><Relationship Id="rId13" Type="http://schemas.openxmlformats.org/officeDocument/2006/relationships/tags" Target="../tags/tag229.xml"/><Relationship Id="rId3" Type="http://schemas.openxmlformats.org/officeDocument/2006/relationships/tags" Target="../tags/tag219.xml"/><Relationship Id="rId7" Type="http://schemas.openxmlformats.org/officeDocument/2006/relationships/tags" Target="../tags/tag223.xml"/><Relationship Id="rId12" Type="http://schemas.openxmlformats.org/officeDocument/2006/relationships/tags" Target="../tags/tag228.xml"/><Relationship Id="rId17" Type="http://schemas.openxmlformats.org/officeDocument/2006/relationships/slideMaster" Target="../slideMasters/slideMaster1.xml"/><Relationship Id="rId2" Type="http://schemas.openxmlformats.org/officeDocument/2006/relationships/tags" Target="../tags/tag218.xml"/><Relationship Id="rId16" Type="http://schemas.openxmlformats.org/officeDocument/2006/relationships/tags" Target="../tags/tag232.xml"/><Relationship Id="rId1" Type="http://schemas.openxmlformats.org/officeDocument/2006/relationships/tags" Target="../tags/tag217.xml"/><Relationship Id="rId6" Type="http://schemas.openxmlformats.org/officeDocument/2006/relationships/tags" Target="../tags/tag222.xml"/><Relationship Id="rId11" Type="http://schemas.openxmlformats.org/officeDocument/2006/relationships/tags" Target="../tags/tag227.xml"/><Relationship Id="rId5" Type="http://schemas.openxmlformats.org/officeDocument/2006/relationships/tags" Target="../tags/tag221.xml"/><Relationship Id="rId15" Type="http://schemas.openxmlformats.org/officeDocument/2006/relationships/tags" Target="../tags/tag231.xml"/><Relationship Id="rId10" Type="http://schemas.openxmlformats.org/officeDocument/2006/relationships/tags" Target="../tags/tag226.xml"/><Relationship Id="rId4" Type="http://schemas.openxmlformats.org/officeDocument/2006/relationships/tags" Target="../tags/tag220.xml"/><Relationship Id="rId9" Type="http://schemas.openxmlformats.org/officeDocument/2006/relationships/tags" Target="../tags/tag225.xml"/><Relationship Id="rId14" Type="http://schemas.openxmlformats.org/officeDocument/2006/relationships/tags" Target="../tags/tag230.xml"/></Relationships>
</file>

<file path=ppt/slideLayouts/_rels/slideLayout23.xml.rels><?xml version="1.0" encoding="UTF-8" standalone="yes"?>
<Relationships xmlns="http://schemas.openxmlformats.org/package/2006/relationships"><Relationship Id="rId8" Type="http://schemas.openxmlformats.org/officeDocument/2006/relationships/tags" Target="../tags/tag240.xml"/><Relationship Id="rId13" Type="http://schemas.openxmlformats.org/officeDocument/2006/relationships/slideMaster" Target="../slideMasters/slideMaster1.xml"/><Relationship Id="rId3" Type="http://schemas.openxmlformats.org/officeDocument/2006/relationships/tags" Target="../tags/tag235.xml"/><Relationship Id="rId7" Type="http://schemas.openxmlformats.org/officeDocument/2006/relationships/tags" Target="../tags/tag239.xml"/><Relationship Id="rId12" Type="http://schemas.openxmlformats.org/officeDocument/2006/relationships/tags" Target="../tags/tag244.xml"/><Relationship Id="rId2" Type="http://schemas.openxmlformats.org/officeDocument/2006/relationships/tags" Target="../tags/tag234.xml"/><Relationship Id="rId1" Type="http://schemas.openxmlformats.org/officeDocument/2006/relationships/tags" Target="../tags/tag233.xml"/><Relationship Id="rId6" Type="http://schemas.openxmlformats.org/officeDocument/2006/relationships/tags" Target="../tags/tag238.xml"/><Relationship Id="rId11" Type="http://schemas.openxmlformats.org/officeDocument/2006/relationships/tags" Target="../tags/tag243.xml"/><Relationship Id="rId5" Type="http://schemas.openxmlformats.org/officeDocument/2006/relationships/tags" Target="../tags/tag237.xml"/><Relationship Id="rId10" Type="http://schemas.openxmlformats.org/officeDocument/2006/relationships/tags" Target="../tags/tag242.xml"/><Relationship Id="rId4" Type="http://schemas.openxmlformats.org/officeDocument/2006/relationships/tags" Target="../tags/tag236.xml"/><Relationship Id="rId9" Type="http://schemas.openxmlformats.org/officeDocument/2006/relationships/tags" Target="../tags/tag241.xml"/></Relationships>
</file>

<file path=ppt/slideLayouts/_rels/slideLayout24.xml.rels><?xml version="1.0" encoding="UTF-8" standalone="yes"?>
<Relationships xmlns="http://schemas.openxmlformats.org/package/2006/relationships"><Relationship Id="rId8" Type="http://schemas.openxmlformats.org/officeDocument/2006/relationships/tags" Target="../tags/tag252.xml"/><Relationship Id="rId13" Type="http://schemas.openxmlformats.org/officeDocument/2006/relationships/tags" Target="../tags/tag257.xml"/><Relationship Id="rId3" Type="http://schemas.openxmlformats.org/officeDocument/2006/relationships/tags" Target="../tags/tag247.xml"/><Relationship Id="rId7" Type="http://schemas.openxmlformats.org/officeDocument/2006/relationships/tags" Target="../tags/tag251.xml"/><Relationship Id="rId12" Type="http://schemas.openxmlformats.org/officeDocument/2006/relationships/tags" Target="../tags/tag256.xml"/><Relationship Id="rId2" Type="http://schemas.openxmlformats.org/officeDocument/2006/relationships/tags" Target="../tags/tag246.xml"/><Relationship Id="rId1" Type="http://schemas.openxmlformats.org/officeDocument/2006/relationships/tags" Target="../tags/tag245.xml"/><Relationship Id="rId6" Type="http://schemas.openxmlformats.org/officeDocument/2006/relationships/tags" Target="../tags/tag250.xml"/><Relationship Id="rId11" Type="http://schemas.openxmlformats.org/officeDocument/2006/relationships/tags" Target="../tags/tag255.xml"/><Relationship Id="rId5" Type="http://schemas.openxmlformats.org/officeDocument/2006/relationships/tags" Target="../tags/tag249.xml"/><Relationship Id="rId10" Type="http://schemas.openxmlformats.org/officeDocument/2006/relationships/tags" Target="../tags/tag254.xml"/><Relationship Id="rId4" Type="http://schemas.openxmlformats.org/officeDocument/2006/relationships/tags" Target="../tags/tag248.xml"/><Relationship Id="rId9" Type="http://schemas.openxmlformats.org/officeDocument/2006/relationships/tags" Target="../tags/tag253.xml"/><Relationship Id="rId14"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8" Type="http://schemas.openxmlformats.org/officeDocument/2006/relationships/tags" Target="../tags/tag265.xml"/><Relationship Id="rId13" Type="http://schemas.openxmlformats.org/officeDocument/2006/relationships/tags" Target="../tags/tag270.xml"/><Relationship Id="rId18" Type="http://schemas.openxmlformats.org/officeDocument/2006/relationships/tags" Target="../tags/tag275.xml"/><Relationship Id="rId3" Type="http://schemas.openxmlformats.org/officeDocument/2006/relationships/tags" Target="../tags/tag260.xml"/><Relationship Id="rId21" Type="http://schemas.openxmlformats.org/officeDocument/2006/relationships/slideMaster" Target="../slideMasters/slideMaster1.xml"/><Relationship Id="rId7" Type="http://schemas.openxmlformats.org/officeDocument/2006/relationships/tags" Target="../tags/tag264.xml"/><Relationship Id="rId12" Type="http://schemas.openxmlformats.org/officeDocument/2006/relationships/tags" Target="../tags/tag269.xml"/><Relationship Id="rId17" Type="http://schemas.openxmlformats.org/officeDocument/2006/relationships/tags" Target="../tags/tag274.xml"/><Relationship Id="rId2" Type="http://schemas.openxmlformats.org/officeDocument/2006/relationships/tags" Target="../tags/tag259.xml"/><Relationship Id="rId16" Type="http://schemas.openxmlformats.org/officeDocument/2006/relationships/tags" Target="../tags/tag273.xml"/><Relationship Id="rId20" Type="http://schemas.openxmlformats.org/officeDocument/2006/relationships/tags" Target="../tags/tag277.xml"/><Relationship Id="rId1" Type="http://schemas.openxmlformats.org/officeDocument/2006/relationships/tags" Target="../tags/tag258.xml"/><Relationship Id="rId6" Type="http://schemas.openxmlformats.org/officeDocument/2006/relationships/tags" Target="../tags/tag263.xml"/><Relationship Id="rId11" Type="http://schemas.openxmlformats.org/officeDocument/2006/relationships/tags" Target="../tags/tag268.xml"/><Relationship Id="rId5" Type="http://schemas.openxmlformats.org/officeDocument/2006/relationships/tags" Target="../tags/tag262.xml"/><Relationship Id="rId15" Type="http://schemas.openxmlformats.org/officeDocument/2006/relationships/tags" Target="../tags/tag272.xml"/><Relationship Id="rId10" Type="http://schemas.openxmlformats.org/officeDocument/2006/relationships/tags" Target="../tags/tag267.xml"/><Relationship Id="rId19" Type="http://schemas.openxmlformats.org/officeDocument/2006/relationships/tags" Target="../tags/tag276.xml"/><Relationship Id="rId4" Type="http://schemas.openxmlformats.org/officeDocument/2006/relationships/tags" Target="../tags/tag261.xml"/><Relationship Id="rId9" Type="http://schemas.openxmlformats.org/officeDocument/2006/relationships/tags" Target="../tags/tag266.xml"/><Relationship Id="rId14" Type="http://schemas.openxmlformats.org/officeDocument/2006/relationships/tags" Target="../tags/tag271.xml"/></Relationships>
</file>

<file path=ppt/slideLayouts/_rels/slideLayout26.xml.rels><?xml version="1.0" encoding="UTF-8" standalone="yes"?>
<Relationships xmlns="http://schemas.openxmlformats.org/package/2006/relationships"><Relationship Id="rId8" Type="http://schemas.openxmlformats.org/officeDocument/2006/relationships/tags" Target="../tags/tag285.xml"/><Relationship Id="rId13" Type="http://schemas.openxmlformats.org/officeDocument/2006/relationships/slideMaster" Target="../slideMasters/slideMaster1.xml"/><Relationship Id="rId3" Type="http://schemas.openxmlformats.org/officeDocument/2006/relationships/tags" Target="../tags/tag280.xml"/><Relationship Id="rId7" Type="http://schemas.openxmlformats.org/officeDocument/2006/relationships/tags" Target="../tags/tag284.xml"/><Relationship Id="rId12" Type="http://schemas.openxmlformats.org/officeDocument/2006/relationships/tags" Target="../tags/tag289.xml"/><Relationship Id="rId2" Type="http://schemas.openxmlformats.org/officeDocument/2006/relationships/tags" Target="../tags/tag279.xml"/><Relationship Id="rId1" Type="http://schemas.openxmlformats.org/officeDocument/2006/relationships/tags" Target="../tags/tag278.xml"/><Relationship Id="rId6" Type="http://schemas.openxmlformats.org/officeDocument/2006/relationships/tags" Target="../tags/tag283.xml"/><Relationship Id="rId11" Type="http://schemas.openxmlformats.org/officeDocument/2006/relationships/tags" Target="../tags/tag288.xml"/><Relationship Id="rId5" Type="http://schemas.openxmlformats.org/officeDocument/2006/relationships/tags" Target="../tags/tag282.xml"/><Relationship Id="rId10" Type="http://schemas.openxmlformats.org/officeDocument/2006/relationships/tags" Target="../tags/tag287.xml"/><Relationship Id="rId4" Type="http://schemas.openxmlformats.org/officeDocument/2006/relationships/tags" Target="../tags/tag281.xml"/><Relationship Id="rId9" Type="http://schemas.openxmlformats.org/officeDocument/2006/relationships/tags" Target="../tags/tag286.xml"/></Relationships>
</file>

<file path=ppt/slideLayouts/_rels/slideLayout27.xml.rels><?xml version="1.0" encoding="UTF-8" standalone="yes"?>
<Relationships xmlns="http://schemas.openxmlformats.org/package/2006/relationships"><Relationship Id="rId8" Type="http://schemas.openxmlformats.org/officeDocument/2006/relationships/tags" Target="../tags/tag297.xml"/><Relationship Id="rId3" Type="http://schemas.openxmlformats.org/officeDocument/2006/relationships/tags" Target="../tags/tag292.xml"/><Relationship Id="rId7" Type="http://schemas.openxmlformats.org/officeDocument/2006/relationships/tags" Target="../tags/tag296.xml"/><Relationship Id="rId2" Type="http://schemas.openxmlformats.org/officeDocument/2006/relationships/tags" Target="../tags/tag291.xml"/><Relationship Id="rId1" Type="http://schemas.openxmlformats.org/officeDocument/2006/relationships/tags" Target="../tags/tag290.xml"/><Relationship Id="rId6" Type="http://schemas.openxmlformats.org/officeDocument/2006/relationships/tags" Target="../tags/tag295.xml"/><Relationship Id="rId11" Type="http://schemas.openxmlformats.org/officeDocument/2006/relationships/slideMaster" Target="../slideMasters/slideMaster1.xml"/><Relationship Id="rId5" Type="http://schemas.openxmlformats.org/officeDocument/2006/relationships/tags" Target="../tags/tag294.xml"/><Relationship Id="rId10" Type="http://schemas.openxmlformats.org/officeDocument/2006/relationships/tags" Target="../tags/tag299.xml"/><Relationship Id="rId4" Type="http://schemas.openxmlformats.org/officeDocument/2006/relationships/tags" Target="../tags/tag293.xml"/><Relationship Id="rId9" Type="http://schemas.openxmlformats.org/officeDocument/2006/relationships/tags" Target="../tags/tag298.xml"/></Relationships>
</file>

<file path=ppt/slideLayouts/_rels/slideLayout28.xml.rels><?xml version="1.0" encoding="UTF-8" standalone="yes"?>
<Relationships xmlns="http://schemas.openxmlformats.org/package/2006/relationships"><Relationship Id="rId8" Type="http://schemas.openxmlformats.org/officeDocument/2006/relationships/tags" Target="../tags/tag307.xml"/><Relationship Id="rId13" Type="http://schemas.openxmlformats.org/officeDocument/2006/relationships/tags" Target="../tags/tag312.xml"/><Relationship Id="rId3" Type="http://schemas.openxmlformats.org/officeDocument/2006/relationships/tags" Target="../tags/tag302.xml"/><Relationship Id="rId7" Type="http://schemas.openxmlformats.org/officeDocument/2006/relationships/tags" Target="../tags/tag306.xml"/><Relationship Id="rId12" Type="http://schemas.openxmlformats.org/officeDocument/2006/relationships/tags" Target="../tags/tag311.xml"/><Relationship Id="rId17" Type="http://schemas.openxmlformats.org/officeDocument/2006/relationships/slideMaster" Target="../slideMasters/slideMaster1.xml"/><Relationship Id="rId2" Type="http://schemas.openxmlformats.org/officeDocument/2006/relationships/tags" Target="../tags/tag301.xml"/><Relationship Id="rId16" Type="http://schemas.openxmlformats.org/officeDocument/2006/relationships/tags" Target="../tags/tag315.xml"/><Relationship Id="rId1" Type="http://schemas.openxmlformats.org/officeDocument/2006/relationships/tags" Target="../tags/tag300.xml"/><Relationship Id="rId6" Type="http://schemas.openxmlformats.org/officeDocument/2006/relationships/tags" Target="../tags/tag305.xml"/><Relationship Id="rId11" Type="http://schemas.openxmlformats.org/officeDocument/2006/relationships/tags" Target="../tags/tag310.xml"/><Relationship Id="rId5" Type="http://schemas.openxmlformats.org/officeDocument/2006/relationships/tags" Target="../tags/tag304.xml"/><Relationship Id="rId15" Type="http://schemas.openxmlformats.org/officeDocument/2006/relationships/tags" Target="../tags/tag314.xml"/><Relationship Id="rId10" Type="http://schemas.openxmlformats.org/officeDocument/2006/relationships/tags" Target="../tags/tag309.xml"/><Relationship Id="rId4" Type="http://schemas.openxmlformats.org/officeDocument/2006/relationships/tags" Target="../tags/tag303.xml"/><Relationship Id="rId9" Type="http://schemas.openxmlformats.org/officeDocument/2006/relationships/tags" Target="../tags/tag308.xml"/><Relationship Id="rId14" Type="http://schemas.openxmlformats.org/officeDocument/2006/relationships/tags" Target="../tags/tag313.xml"/></Relationships>
</file>

<file path=ppt/slideLayouts/_rels/slideLayout29.xml.rels><?xml version="1.0" encoding="UTF-8" standalone="yes"?>
<Relationships xmlns="http://schemas.openxmlformats.org/package/2006/relationships"><Relationship Id="rId8" Type="http://schemas.openxmlformats.org/officeDocument/2006/relationships/tags" Target="../tags/tag323.xml"/><Relationship Id="rId13" Type="http://schemas.openxmlformats.org/officeDocument/2006/relationships/slideMaster" Target="../slideMasters/slideMaster1.xml"/><Relationship Id="rId3" Type="http://schemas.openxmlformats.org/officeDocument/2006/relationships/tags" Target="../tags/tag318.xml"/><Relationship Id="rId7" Type="http://schemas.openxmlformats.org/officeDocument/2006/relationships/tags" Target="../tags/tag322.xml"/><Relationship Id="rId12" Type="http://schemas.openxmlformats.org/officeDocument/2006/relationships/tags" Target="../tags/tag327.xml"/><Relationship Id="rId2" Type="http://schemas.openxmlformats.org/officeDocument/2006/relationships/tags" Target="../tags/tag317.xml"/><Relationship Id="rId1" Type="http://schemas.openxmlformats.org/officeDocument/2006/relationships/tags" Target="../tags/tag316.xml"/><Relationship Id="rId6" Type="http://schemas.openxmlformats.org/officeDocument/2006/relationships/tags" Target="../tags/tag321.xml"/><Relationship Id="rId11" Type="http://schemas.openxmlformats.org/officeDocument/2006/relationships/tags" Target="../tags/tag326.xml"/><Relationship Id="rId5" Type="http://schemas.openxmlformats.org/officeDocument/2006/relationships/tags" Target="../tags/tag320.xml"/><Relationship Id="rId10" Type="http://schemas.openxmlformats.org/officeDocument/2006/relationships/tags" Target="../tags/tag325.xml"/><Relationship Id="rId4" Type="http://schemas.openxmlformats.org/officeDocument/2006/relationships/tags" Target="../tags/tag319.xml"/><Relationship Id="rId9" Type="http://schemas.openxmlformats.org/officeDocument/2006/relationships/tags" Target="../tags/tag324.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30.xml.rels><?xml version="1.0" encoding="UTF-8" standalone="yes"?>
<Relationships xmlns="http://schemas.openxmlformats.org/package/2006/relationships"><Relationship Id="rId8" Type="http://schemas.openxmlformats.org/officeDocument/2006/relationships/tags" Target="../tags/tag335.xml"/><Relationship Id="rId3" Type="http://schemas.openxmlformats.org/officeDocument/2006/relationships/tags" Target="../tags/tag330.xml"/><Relationship Id="rId7" Type="http://schemas.openxmlformats.org/officeDocument/2006/relationships/tags" Target="../tags/tag334.xml"/><Relationship Id="rId12" Type="http://schemas.openxmlformats.org/officeDocument/2006/relationships/slideMaster" Target="../slideMasters/slideMaster1.xml"/><Relationship Id="rId2" Type="http://schemas.openxmlformats.org/officeDocument/2006/relationships/tags" Target="../tags/tag329.xml"/><Relationship Id="rId1" Type="http://schemas.openxmlformats.org/officeDocument/2006/relationships/tags" Target="../tags/tag328.xml"/><Relationship Id="rId6" Type="http://schemas.openxmlformats.org/officeDocument/2006/relationships/tags" Target="../tags/tag333.xml"/><Relationship Id="rId11" Type="http://schemas.openxmlformats.org/officeDocument/2006/relationships/tags" Target="../tags/tag338.xml"/><Relationship Id="rId5" Type="http://schemas.openxmlformats.org/officeDocument/2006/relationships/tags" Target="../tags/tag332.xml"/><Relationship Id="rId10" Type="http://schemas.openxmlformats.org/officeDocument/2006/relationships/tags" Target="../tags/tag337.xml"/><Relationship Id="rId4" Type="http://schemas.openxmlformats.org/officeDocument/2006/relationships/tags" Target="../tags/tag331.xml"/><Relationship Id="rId9" Type="http://schemas.openxmlformats.org/officeDocument/2006/relationships/tags" Target="../tags/tag336.xml"/></Relationships>
</file>

<file path=ppt/slideLayouts/_rels/slideLayout31.xml.rels><?xml version="1.0" encoding="UTF-8" standalone="yes"?>
<Relationships xmlns="http://schemas.openxmlformats.org/package/2006/relationships"><Relationship Id="rId8" Type="http://schemas.openxmlformats.org/officeDocument/2006/relationships/tags" Target="../tags/tag346.xml"/><Relationship Id="rId3" Type="http://schemas.openxmlformats.org/officeDocument/2006/relationships/tags" Target="../tags/tag341.xml"/><Relationship Id="rId7" Type="http://schemas.openxmlformats.org/officeDocument/2006/relationships/tags" Target="../tags/tag345.xml"/><Relationship Id="rId12" Type="http://schemas.openxmlformats.org/officeDocument/2006/relationships/slideMaster" Target="../slideMasters/slideMaster1.xml"/><Relationship Id="rId2" Type="http://schemas.openxmlformats.org/officeDocument/2006/relationships/tags" Target="../tags/tag340.xml"/><Relationship Id="rId1" Type="http://schemas.openxmlformats.org/officeDocument/2006/relationships/tags" Target="../tags/tag339.xml"/><Relationship Id="rId6" Type="http://schemas.openxmlformats.org/officeDocument/2006/relationships/tags" Target="../tags/tag344.xml"/><Relationship Id="rId11" Type="http://schemas.openxmlformats.org/officeDocument/2006/relationships/tags" Target="../tags/tag349.xml"/><Relationship Id="rId5" Type="http://schemas.openxmlformats.org/officeDocument/2006/relationships/tags" Target="../tags/tag343.xml"/><Relationship Id="rId10" Type="http://schemas.openxmlformats.org/officeDocument/2006/relationships/tags" Target="../tags/tag348.xml"/><Relationship Id="rId4" Type="http://schemas.openxmlformats.org/officeDocument/2006/relationships/tags" Target="../tags/tag342.xml"/><Relationship Id="rId9" Type="http://schemas.openxmlformats.org/officeDocument/2006/relationships/tags" Target="../tags/tag347.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357.xml"/><Relationship Id="rId13" Type="http://schemas.openxmlformats.org/officeDocument/2006/relationships/tags" Target="../tags/tag362.xml"/><Relationship Id="rId3" Type="http://schemas.openxmlformats.org/officeDocument/2006/relationships/tags" Target="../tags/tag352.xml"/><Relationship Id="rId7" Type="http://schemas.openxmlformats.org/officeDocument/2006/relationships/tags" Target="../tags/tag356.xml"/><Relationship Id="rId12" Type="http://schemas.openxmlformats.org/officeDocument/2006/relationships/tags" Target="../tags/tag361.xml"/><Relationship Id="rId2" Type="http://schemas.openxmlformats.org/officeDocument/2006/relationships/tags" Target="../tags/tag351.xml"/><Relationship Id="rId1" Type="http://schemas.openxmlformats.org/officeDocument/2006/relationships/tags" Target="../tags/tag350.xml"/><Relationship Id="rId6" Type="http://schemas.openxmlformats.org/officeDocument/2006/relationships/tags" Target="../tags/tag355.xml"/><Relationship Id="rId11" Type="http://schemas.openxmlformats.org/officeDocument/2006/relationships/tags" Target="../tags/tag360.xml"/><Relationship Id="rId5" Type="http://schemas.openxmlformats.org/officeDocument/2006/relationships/tags" Target="../tags/tag354.xml"/><Relationship Id="rId15" Type="http://schemas.openxmlformats.org/officeDocument/2006/relationships/slideMaster" Target="../slideMasters/slideMaster1.xml"/><Relationship Id="rId10" Type="http://schemas.openxmlformats.org/officeDocument/2006/relationships/tags" Target="../tags/tag359.xml"/><Relationship Id="rId4" Type="http://schemas.openxmlformats.org/officeDocument/2006/relationships/tags" Target="../tags/tag353.xml"/><Relationship Id="rId9" Type="http://schemas.openxmlformats.org/officeDocument/2006/relationships/tags" Target="../tags/tag358.xml"/><Relationship Id="rId14" Type="http://schemas.openxmlformats.org/officeDocument/2006/relationships/tags" Target="../tags/tag363.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371.xml"/><Relationship Id="rId3" Type="http://schemas.openxmlformats.org/officeDocument/2006/relationships/tags" Target="../tags/tag366.xml"/><Relationship Id="rId7" Type="http://schemas.openxmlformats.org/officeDocument/2006/relationships/tags" Target="../tags/tag370.xml"/><Relationship Id="rId2" Type="http://schemas.openxmlformats.org/officeDocument/2006/relationships/tags" Target="../tags/tag365.xml"/><Relationship Id="rId1" Type="http://schemas.openxmlformats.org/officeDocument/2006/relationships/tags" Target="../tags/tag364.xml"/><Relationship Id="rId6" Type="http://schemas.openxmlformats.org/officeDocument/2006/relationships/tags" Target="../tags/tag369.xml"/><Relationship Id="rId5" Type="http://schemas.openxmlformats.org/officeDocument/2006/relationships/tags" Target="../tags/tag368.xml"/><Relationship Id="rId10" Type="http://schemas.openxmlformats.org/officeDocument/2006/relationships/slideMaster" Target="../slideMasters/slideMaster1.xml"/><Relationship Id="rId4" Type="http://schemas.openxmlformats.org/officeDocument/2006/relationships/tags" Target="../tags/tag367.xml"/><Relationship Id="rId9" Type="http://schemas.openxmlformats.org/officeDocument/2006/relationships/tags" Target="../tags/tag372.xml"/></Relationships>
</file>

<file path=ppt/slideLayouts/_rels/slideLayout34.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375.xml"/><Relationship Id="rId7" Type="http://schemas.openxmlformats.org/officeDocument/2006/relationships/tags" Target="../tags/tag379.xml"/><Relationship Id="rId2" Type="http://schemas.openxmlformats.org/officeDocument/2006/relationships/tags" Target="../tags/tag374.xml"/><Relationship Id="rId1" Type="http://schemas.openxmlformats.org/officeDocument/2006/relationships/tags" Target="../tags/tag373.xml"/><Relationship Id="rId6" Type="http://schemas.openxmlformats.org/officeDocument/2006/relationships/tags" Target="../tags/tag378.xml"/><Relationship Id="rId5" Type="http://schemas.openxmlformats.org/officeDocument/2006/relationships/tags" Target="../tags/tag377.xml"/><Relationship Id="rId4" Type="http://schemas.openxmlformats.org/officeDocument/2006/relationships/tags" Target="../tags/tag376.xml"/></Relationships>
</file>

<file path=ppt/slideLayouts/_rels/slideLayout35.xml.rels><?xml version="1.0" encoding="UTF-8" standalone="yes"?>
<Relationships xmlns="http://schemas.openxmlformats.org/package/2006/relationships"><Relationship Id="rId8" Type="http://schemas.openxmlformats.org/officeDocument/2006/relationships/tags" Target="../tags/tag387.xml"/><Relationship Id="rId13" Type="http://schemas.openxmlformats.org/officeDocument/2006/relationships/tags" Target="../tags/tag392.xml"/><Relationship Id="rId3" Type="http://schemas.openxmlformats.org/officeDocument/2006/relationships/tags" Target="../tags/tag382.xml"/><Relationship Id="rId7" Type="http://schemas.openxmlformats.org/officeDocument/2006/relationships/tags" Target="../tags/tag386.xml"/><Relationship Id="rId12" Type="http://schemas.openxmlformats.org/officeDocument/2006/relationships/tags" Target="../tags/tag391.xml"/><Relationship Id="rId17" Type="http://schemas.openxmlformats.org/officeDocument/2006/relationships/slideMaster" Target="../slideMasters/slideMaster1.xml"/><Relationship Id="rId2" Type="http://schemas.openxmlformats.org/officeDocument/2006/relationships/tags" Target="../tags/tag381.xml"/><Relationship Id="rId16" Type="http://schemas.openxmlformats.org/officeDocument/2006/relationships/tags" Target="../tags/tag395.xml"/><Relationship Id="rId1" Type="http://schemas.openxmlformats.org/officeDocument/2006/relationships/tags" Target="../tags/tag380.xml"/><Relationship Id="rId6" Type="http://schemas.openxmlformats.org/officeDocument/2006/relationships/tags" Target="../tags/tag385.xml"/><Relationship Id="rId11" Type="http://schemas.openxmlformats.org/officeDocument/2006/relationships/tags" Target="../tags/tag390.xml"/><Relationship Id="rId5" Type="http://schemas.openxmlformats.org/officeDocument/2006/relationships/tags" Target="../tags/tag384.xml"/><Relationship Id="rId15" Type="http://schemas.openxmlformats.org/officeDocument/2006/relationships/tags" Target="../tags/tag394.xml"/><Relationship Id="rId10" Type="http://schemas.openxmlformats.org/officeDocument/2006/relationships/tags" Target="../tags/tag389.xml"/><Relationship Id="rId4" Type="http://schemas.openxmlformats.org/officeDocument/2006/relationships/tags" Target="../tags/tag383.xml"/><Relationship Id="rId9" Type="http://schemas.openxmlformats.org/officeDocument/2006/relationships/tags" Target="../tags/tag388.xml"/><Relationship Id="rId14" Type="http://schemas.openxmlformats.org/officeDocument/2006/relationships/tags" Target="../tags/tag393.xml"/></Relationships>
</file>

<file path=ppt/slideLayouts/_rels/slideLayout4.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1.xml"/><Relationship Id="rId4" Type="http://schemas.openxmlformats.org/officeDocument/2006/relationships/tags" Target="../tags/tag39.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 Id="rId5" Type="http://schemas.openxmlformats.org/officeDocument/2006/relationships/slideMaster" Target="../slideMasters/slideMaster1.xml"/><Relationship Id="rId4" Type="http://schemas.openxmlformats.org/officeDocument/2006/relationships/tags" Target="../tags/tag46.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slideMaster" Target="../slideMasters/slideMaster1.xml"/><Relationship Id="rId5" Type="http://schemas.openxmlformats.org/officeDocument/2006/relationships/tags" Target="../tags/tag51.xml"/><Relationship Id="rId4" Type="http://schemas.openxmlformats.org/officeDocument/2006/relationships/tags" Target="../tags/tag50.xml"/></Relationships>
</file>

<file path=ppt/slideLayouts/_rels/slideLayout9.xml.rels><?xml version="1.0" encoding="UTF-8" standalone="yes"?>
<Relationships xmlns="http://schemas.openxmlformats.org/package/2006/relationships"><Relationship Id="rId8" Type="http://schemas.openxmlformats.org/officeDocument/2006/relationships/tags" Target="../tags/tag59.xml"/><Relationship Id="rId13" Type="http://schemas.openxmlformats.org/officeDocument/2006/relationships/tags" Target="../tags/tag64.xml"/><Relationship Id="rId18" Type="http://schemas.openxmlformats.org/officeDocument/2006/relationships/image" Target="../media/image5.png"/><Relationship Id="rId3" Type="http://schemas.openxmlformats.org/officeDocument/2006/relationships/tags" Target="../tags/tag54.xml"/><Relationship Id="rId7" Type="http://schemas.openxmlformats.org/officeDocument/2006/relationships/tags" Target="../tags/tag58.xml"/><Relationship Id="rId12" Type="http://schemas.openxmlformats.org/officeDocument/2006/relationships/tags" Target="../tags/tag63.xml"/><Relationship Id="rId17" Type="http://schemas.openxmlformats.org/officeDocument/2006/relationships/image" Target="../media/image4.png"/><Relationship Id="rId2" Type="http://schemas.openxmlformats.org/officeDocument/2006/relationships/tags" Target="../tags/tag53.xml"/><Relationship Id="rId16" Type="http://schemas.openxmlformats.org/officeDocument/2006/relationships/image" Target="../media/image3.png"/><Relationship Id="rId1" Type="http://schemas.openxmlformats.org/officeDocument/2006/relationships/tags" Target="../tags/tag52.xml"/><Relationship Id="rId6" Type="http://schemas.openxmlformats.org/officeDocument/2006/relationships/tags" Target="../tags/tag57.xml"/><Relationship Id="rId11" Type="http://schemas.openxmlformats.org/officeDocument/2006/relationships/tags" Target="../tags/tag62.xml"/><Relationship Id="rId5" Type="http://schemas.openxmlformats.org/officeDocument/2006/relationships/tags" Target="../tags/tag56.xml"/><Relationship Id="rId15" Type="http://schemas.openxmlformats.org/officeDocument/2006/relationships/image" Target="../media/image2.png"/><Relationship Id="rId10" Type="http://schemas.openxmlformats.org/officeDocument/2006/relationships/tags" Target="../tags/tag61.xml"/><Relationship Id="rId4" Type="http://schemas.openxmlformats.org/officeDocument/2006/relationships/tags" Target="../tags/tag55.xml"/><Relationship Id="rId9" Type="http://schemas.openxmlformats.org/officeDocument/2006/relationships/tags" Target="../tags/tag60.xml"/><Relationship Id="rId14"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p:cNvSpPr>
            <a:spLocks noGrp="1"/>
          </p:cNvSpPr>
          <p:nvPr>
            <p:ph idx="1"/>
            <p:custDataLst>
              <p:tags r:id="rId1"/>
            </p:custDataLst>
          </p:nvPr>
        </p:nvSpPr>
        <p:spPr/>
        <p:txBody>
          <a:bodyPr wrap="square">
            <a:normAutofit/>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zh-CN" altLang="en-US" dirty="0"/>
              <a:t>单击此处编辑母版文本样式</a:t>
            </a:r>
          </a:p>
          <a:p>
            <a:pPr lvl="1"/>
            <a:r>
              <a:rPr lang="zh-CN" altLang="en-US" dirty="0"/>
              <a:t>第二级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
        <p:nvSpPr>
          <p:cNvPr id="4" name="日期占位符 3"/>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t>2025-06-25</a:t>
            </a:fld>
            <a:endParaRPr lang="zh-CN" altLang="en-US"/>
          </a:p>
        </p:txBody>
      </p:sp>
      <p:sp>
        <p:nvSpPr>
          <p:cNvPr id="5" name="页脚占位符 4"/>
          <p:cNvSpPr>
            <a:spLocks noGrp="1"/>
          </p:cNvSpPr>
          <p:nvPr>
            <p:ph type="ftr" sz="quarter" idx="11"/>
            <p:custDataLst>
              <p:tags r:id="rId3"/>
            </p:custDataLst>
          </p:nvPr>
        </p:nvSpPr>
        <p:spPr/>
        <p:txBody>
          <a:bodyPr/>
          <a:lstStyle/>
          <a:p>
            <a:endParaRPr lang="zh-CN" altLang="en-US"/>
          </a:p>
        </p:txBody>
      </p:sp>
      <p:sp>
        <p:nvSpPr>
          <p:cNvPr id="6" name="灯片编号占位符 5"/>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t>‹#›</a:t>
            </a:fld>
            <a:endParaRPr lang="zh-CN" altLang="en-US"/>
          </a:p>
        </p:txBody>
      </p:sp>
      <p:sp>
        <p:nvSpPr>
          <p:cNvPr id="7" name="标题 6"/>
          <p:cNvSpPr>
            <a:spLocks noGrp="1"/>
          </p:cNvSpPr>
          <p:nvPr>
            <p:ph type="title"/>
            <p:custDataLst>
              <p:tags r:id="rId5"/>
            </p:custDataLst>
          </p:nvPr>
        </p:nvSpPr>
        <p:spPr/>
        <p:txBody>
          <a:bodyPr/>
          <a:lstStyle/>
          <a:p>
            <a:r>
              <a:rPr lang="zh-CN" altLang="en-US"/>
              <a:t>单击此处编辑母版标题样式</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章节页_1_5">
    <p:bg>
      <p:bgRef idx="1001">
        <a:schemeClr val="bg2"/>
      </p:bgRef>
    </p:bg>
    <p:spTree>
      <p:nvGrpSpPr>
        <p:cNvPr id="1" name=""/>
        <p:cNvGrpSpPr/>
        <p:nvPr/>
      </p:nvGrpSpPr>
      <p:grpSpPr>
        <a:xfrm>
          <a:off x="0" y="0"/>
          <a:ext cx="0" cy="0"/>
          <a:chOff x="0" y="0"/>
          <a:chExt cx="0" cy="0"/>
        </a:xfrm>
      </p:grpSpPr>
      <p:sp>
        <p:nvSpPr>
          <p:cNvPr id="9" name="矩形 8"/>
          <p:cNvSpPr/>
          <p:nvPr userDrawn="1">
            <p:custDataLst>
              <p:tags r:id="rId1"/>
            </p:custDataLst>
          </p:nvPr>
        </p:nvSpPr>
        <p:spPr>
          <a:xfrm>
            <a:off x="0" y="447675"/>
            <a:ext cx="12191365" cy="5962650"/>
          </a:xfrm>
          <a:prstGeom prst="rect">
            <a:avLst/>
          </a:prstGeom>
          <a:solidFill>
            <a:srgbClr val="FFFFF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0" name="任意多边形 30"/>
          <p:cNvSpPr>
            <a:spLocks noChangeAspect="1"/>
          </p:cNvSpPr>
          <p:nvPr userDrawn="1">
            <p:custDataLst>
              <p:tags r:id="rId2"/>
            </p:custDataLst>
          </p:nvPr>
        </p:nvSpPr>
        <p:spPr>
          <a:xfrm>
            <a:off x="207695" y="693000"/>
            <a:ext cx="11776611" cy="547200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7850" h="8294">
                <a:moveTo>
                  <a:pt x="582" y="0"/>
                </a:moveTo>
                <a:lnTo>
                  <a:pt x="17287" y="0"/>
                </a:lnTo>
                <a:lnTo>
                  <a:pt x="17287" y="11"/>
                </a:lnTo>
                <a:cubicBezTo>
                  <a:pt x="17287" y="314"/>
                  <a:pt x="17525" y="562"/>
                  <a:pt x="17825" y="577"/>
                </a:cubicBezTo>
                <a:lnTo>
                  <a:pt x="17850" y="578"/>
                </a:lnTo>
                <a:lnTo>
                  <a:pt x="17850" y="7736"/>
                </a:lnTo>
                <a:lnTo>
                  <a:pt x="17825" y="7737"/>
                </a:lnTo>
                <a:cubicBezTo>
                  <a:pt x="17535" y="7751"/>
                  <a:pt x="17302" y="7984"/>
                  <a:pt x="17288" y="8274"/>
                </a:cubicBezTo>
                <a:lnTo>
                  <a:pt x="17287" y="8294"/>
                </a:lnTo>
                <a:lnTo>
                  <a:pt x="582" y="8294"/>
                </a:lnTo>
                <a:lnTo>
                  <a:pt x="581" y="8274"/>
                </a:lnTo>
                <a:cubicBezTo>
                  <a:pt x="566" y="7974"/>
                  <a:pt x="318" y="7736"/>
                  <a:pt x="15" y="7736"/>
                </a:cubicBezTo>
                <a:lnTo>
                  <a:pt x="0" y="7736"/>
                </a:lnTo>
                <a:lnTo>
                  <a:pt x="0" y="562"/>
                </a:lnTo>
                <a:lnTo>
                  <a:pt x="15" y="563"/>
                </a:lnTo>
                <a:cubicBezTo>
                  <a:pt x="318" y="563"/>
                  <a:pt x="566" y="325"/>
                  <a:pt x="581" y="25"/>
                </a:cubicBezTo>
                <a:lnTo>
                  <a:pt x="582" y="0"/>
                </a:lnTo>
                <a:close/>
              </a:path>
            </a:pathLst>
          </a:custGeom>
          <a:noFill/>
          <a:ln>
            <a:solidFill>
              <a:schemeClr val="accent1">
                <a:alpha val="40000"/>
              </a:schemeClr>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圆角矩形 39"/>
          <p:cNvSpPr/>
          <p:nvPr userDrawn="1">
            <p:custDataLst>
              <p:tags r:id="rId3"/>
            </p:custDataLst>
          </p:nvPr>
        </p:nvSpPr>
        <p:spPr>
          <a:xfrm>
            <a:off x="11954885" y="2961000"/>
            <a:ext cx="57600" cy="936000"/>
          </a:xfrm>
          <a:prstGeom prst="roundRect">
            <a:avLst>
              <a:gd name="adj" fmla="val 50000"/>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pic>
        <p:nvPicPr>
          <p:cNvPr id="12" name="图片 11" descr="5资源 2@4x-8"/>
          <p:cNvPicPr>
            <a:picLocks noChangeAspect="1"/>
          </p:cNvPicPr>
          <p:nvPr userDrawn="1">
            <p:custDataLst>
              <p:tags r:id="rId4"/>
            </p:custDataLst>
          </p:nvPr>
        </p:nvPicPr>
        <p:blipFill>
          <a:blip r:embed="rId16">
            <a:alphaModFix amt="80000"/>
          </a:blip>
          <a:srcRect b="4122"/>
          <a:stretch>
            <a:fillRect/>
          </a:stretch>
        </p:blipFill>
        <p:spPr>
          <a:xfrm>
            <a:off x="0" y="3131185"/>
            <a:ext cx="1506220" cy="3279140"/>
          </a:xfrm>
          <a:prstGeom prst="rect">
            <a:avLst/>
          </a:prstGeom>
        </p:spPr>
      </p:pic>
      <p:pic>
        <p:nvPicPr>
          <p:cNvPr id="13" name="图片 12" descr="3资源 1@4x-8"/>
          <p:cNvPicPr>
            <a:picLocks noChangeAspect="1"/>
          </p:cNvPicPr>
          <p:nvPr userDrawn="1">
            <p:custDataLst>
              <p:tags r:id="rId5"/>
            </p:custDataLst>
          </p:nvPr>
        </p:nvPicPr>
        <p:blipFill>
          <a:blip r:embed="rId17"/>
          <a:stretch>
            <a:fillRect/>
          </a:stretch>
        </p:blipFill>
        <p:spPr>
          <a:xfrm>
            <a:off x="678180" y="448725"/>
            <a:ext cx="1547336" cy="5961600"/>
          </a:xfrm>
          <a:prstGeom prst="rect">
            <a:avLst/>
          </a:prstGeom>
        </p:spPr>
      </p:pic>
      <p:pic>
        <p:nvPicPr>
          <p:cNvPr id="14" name="图片 13" descr="4资源 2@4x-8"/>
          <p:cNvPicPr>
            <a:picLocks noChangeAspect="1"/>
          </p:cNvPicPr>
          <p:nvPr userDrawn="1">
            <p:custDataLst>
              <p:tags r:id="rId6"/>
            </p:custDataLst>
          </p:nvPr>
        </p:nvPicPr>
        <p:blipFill>
          <a:blip r:embed="rId18"/>
          <a:stretch>
            <a:fillRect/>
          </a:stretch>
        </p:blipFill>
        <p:spPr>
          <a:xfrm>
            <a:off x="930502" y="1917319"/>
            <a:ext cx="3486656" cy="4493006"/>
          </a:xfrm>
          <a:prstGeom prst="rect">
            <a:avLst/>
          </a:prstGeom>
        </p:spPr>
      </p:pic>
      <p:pic>
        <p:nvPicPr>
          <p:cNvPr id="15" name="图片 14" descr="2资源 4@4x-8"/>
          <p:cNvPicPr>
            <a:picLocks noChangeAspect="1"/>
          </p:cNvPicPr>
          <p:nvPr userDrawn="1">
            <p:custDataLst>
              <p:tags r:id="rId7"/>
            </p:custDataLst>
          </p:nvPr>
        </p:nvPicPr>
        <p:blipFill>
          <a:blip r:embed="rId19">
            <a:alphaModFix amt="20000"/>
          </a:blip>
          <a:stretch>
            <a:fillRect/>
          </a:stretch>
        </p:blipFill>
        <p:spPr>
          <a:xfrm rot="5400000" flipH="1">
            <a:off x="10434003" y="22225"/>
            <a:ext cx="1332230" cy="2182495"/>
          </a:xfrm>
          <a:prstGeom prst="rect">
            <a:avLst/>
          </a:prstGeom>
        </p:spPr>
      </p:pic>
      <p:pic>
        <p:nvPicPr>
          <p:cNvPr id="16" name="图片 15" descr="5资源 1@4x-8"/>
          <p:cNvPicPr>
            <a:picLocks noChangeAspect="1"/>
          </p:cNvPicPr>
          <p:nvPr userDrawn="1">
            <p:custDataLst>
              <p:tags r:id="rId8"/>
            </p:custDataLst>
          </p:nvPr>
        </p:nvPicPr>
        <p:blipFill>
          <a:blip r:embed="rId20"/>
          <a:srcRect b="27420"/>
          <a:stretch>
            <a:fillRect/>
          </a:stretch>
        </p:blipFill>
        <p:spPr>
          <a:xfrm>
            <a:off x="795655" y="1656715"/>
            <a:ext cx="411490" cy="468000"/>
          </a:xfrm>
          <a:prstGeom prst="rect">
            <a:avLst/>
          </a:prstGeom>
        </p:spPr>
      </p:pic>
      <p:pic>
        <p:nvPicPr>
          <p:cNvPr id="17" name="图片 16" descr="6资源 1@4x-8"/>
          <p:cNvPicPr>
            <a:picLocks noChangeAspect="1"/>
          </p:cNvPicPr>
          <p:nvPr userDrawn="1">
            <p:custDataLst>
              <p:tags r:id="rId9"/>
            </p:custDataLst>
          </p:nvPr>
        </p:nvPicPr>
        <p:blipFill>
          <a:blip r:embed="rId21"/>
          <a:stretch>
            <a:fillRect/>
          </a:stretch>
        </p:blipFill>
        <p:spPr>
          <a:xfrm>
            <a:off x="0" y="4718685"/>
            <a:ext cx="851535" cy="1691640"/>
          </a:xfrm>
          <a:prstGeom prst="rect">
            <a:avLst/>
          </a:prstGeom>
        </p:spPr>
      </p:pic>
      <p:sp>
        <p:nvSpPr>
          <p:cNvPr id="7" name="日期占位符 4"/>
          <p:cNvSpPr>
            <a:spLocks noGrp="1"/>
          </p:cNvSpPr>
          <p:nvPr>
            <p:ph type="dt" sz="half" idx="16385"/>
            <p:custDataLst>
              <p:tags r:id="rId10"/>
            </p:custDataLst>
          </p:nvPr>
        </p:nvSpPr>
        <p:spPr/>
        <p:txBody>
          <a:bodyPr wrap="square">
            <a:normAutofit/>
          </a:bodyPr>
          <a:lstStyle/>
          <a:p>
            <a:fld id="{5592522B-0F24-4480-B9DD-A9474A6880D6}" type="datetimeFigureOut">
              <a:rPr lang="zh-CN" altLang="en-US" smtClean="0"/>
              <a:t>2025-06-25</a:t>
            </a:fld>
            <a:endParaRPr lang="zh-CN" altLang="en-US"/>
          </a:p>
        </p:txBody>
      </p:sp>
      <p:sp>
        <p:nvSpPr>
          <p:cNvPr id="18" name="页脚占位符 5"/>
          <p:cNvSpPr>
            <a:spLocks noGrp="1"/>
          </p:cNvSpPr>
          <p:nvPr>
            <p:ph type="ftr" sz="quarter" idx="16386"/>
            <p:custDataLst>
              <p:tags r:id="rId11"/>
            </p:custDataLst>
          </p:nvPr>
        </p:nvSpPr>
        <p:spPr/>
        <p:txBody>
          <a:bodyPr/>
          <a:lstStyle/>
          <a:p>
            <a:endParaRPr lang="zh-CN" altLang="en-US"/>
          </a:p>
        </p:txBody>
      </p:sp>
      <p:sp>
        <p:nvSpPr>
          <p:cNvPr id="19" name="灯片编号占位符 6"/>
          <p:cNvSpPr>
            <a:spLocks noGrp="1"/>
          </p:cNvSpPr>
          <p:nvPr>
            <p:ph type="sldNum" sz="quarter" idx="16387"/>
            <p:custDataLst>
              <p:tags r:id="rId12"/>
            </p:custDataLst>
          </p:nvPr>
        </p:nvSpPr>
        <p:spPr/>
        <p:txBody>
          <a:bodyPr wrap="square">
            <a:normAutofit/>
          </a:bodyPr>
          <a:lstStyle/>
          <a:p>
            <a:fld id="{BE5F26B5-172A-4DC2-B0B7-181CFC56B87C}" type="slidenum">
              <a:rPr lang="zh-CN" altLang="en-US" smtClean="0"/>
              <a:t>‹#›</a:t>
            </a:fld>
            <a:endParaRPr lang="zh-CN" altLang="en-US"/>
          </a:p>
        </p:txBody>
      </p:sp>
      <p:sp>
        <p:nvSpPr>
          <p:cNvPr id="6" name="标题 1"/>
          <p:cNvSpPr>
            <a:spLocks noGrp="1"/>
          </p:cNvSpPr>
          <p:nvPr>
            <p:ph type="title" idx="16388" hasCustomPrompt="1"/>
            <p:custDataLst>
              <p:tags r:id="rId13"/>
            </p:custDataLst>
          </p:nvPr>
        </p:nvSpPr>
        <p:spPr>
          <a:xfrm>
            <a:off x="4823883" y="3530600"/>
            <a:ext cx="6352117" cy="1524000"/>
          </a:xfrm>
          <a:effectLst>
            <a:outerShdw dist="63500" dir="5400000" algn="ctr" rotWithShape="0">
              <a:schemeClr val="accent1">
                <a:lumMod val="50000"/>
                <a:alpha val="5000"/>
              </a:schemeClr>
            </a:outerShdw>
          </a:effectLst>
        </p:spPr>
        <p:txBody>
          <a:bodyPr vert="horz" wrap="square" lIns="0" tIns="0" rIns="0" bIns="0" anchor="t">
            <a:normAutofit/>
          </a:bodyPr>
          <a:lstStyle>
            <a:lvl1pPr marL="0" indent="0" algn="r">
              <a:lnSpc>
                <a:spcPct val="100000"/>
              </a:lnSpc>
              <a:spcBef>
                <a:spcPct val="0"/>
              </a:spcBef>
              <a:spcAft>
                <a:spcPct val="0"/>
              </a:spcAft>
              <a:buNone/>
              <a:defRPr sz="4800" b="0" spc="0" baseline="0">
                <a:solidFill>
                  <a:srgbClr val="262626"/>
                </a:solidFill>
              </a:defRPr>
            </a:lvl1pPr>
          </a:lstStyle>
          <a:p>
            <a:r>
              <a:rPr lang="zh-CN" altLang="en-US" dirty="0"/>
              <a:t>单击此处添加章节标题</a:t>
            </a:r>
          </a:p>
        </p:txBody>
      </p:sp>
      <p:sp>
        <p:nvSpPr>
          <p:cNvPr id="8" name="节编号 3"/>
          <p:cNvSpPr>
            <a:spLocks noGrp="1"/>
          </p:cNvSpPr>
          <p:nvPr>
            <p:ph type="body" sz="quarter" idx="16389" hasCustomPrompt="1"/>
            <p:custDataLst>
              <p:tags r:id="rId14"/>
            </p:custDataLst>
          </p:nvPr>
        </p:nvSpPr>
        <p:spPr>
          <a:xfrm>
            <a:off x="9648825" y="1905000"/>
            <a:ext cx="1527175" cy="1524000"/>
          </a:xfrm>
        </p:spPr>
        <p:txBody>
          <a:bodyPr vert="horz" wrap="none" lIns="0" tIns="0" rIns="0" bIns="0" anchor="ctr">
            <a:normAutofit/>
          </a:bodyPr>
          <a:lstStyle>
            <a:lvl1pPr marL="0" indent="0" algn="r">
              <a:lnSpc>
                <a:spcPct val="109000"/>
              </a:lnSpc>
              <a:spcBef>
                <a:spcPct val="0"/>
              </a:spcBef>
              <a:spcAft>
                <a:spcPct val="0"/>
              </a:spcAft>
              <a:buNone/>
              <a:defRPr sz="7200" b="1" spc="0">
                <a:solidFill>
                  <a:schemeClr val="accent1">
                    <a:lumMod val="50000"/>
                    <a:alpha val="80000"/>
                  </a:schemeClr>
                </a:solidFill>
              </a:defRPr>
            </a:lvl1pPr>
          </a:lstStyle>
          <a:p>
            <a:pPr lvl="0"/>
            <a:r>
              <a:rPr lang="zh-CN" altLang="en-US" dirty="0"/>
              <a:t>01</a:t>
            </a:r>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结束页_1_5">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1"/>
            </p:custDataLst>
          </p:nvPr>
        </p:nvSpPr>
        <p:spPr>
          <a:xfrm flipH="1">
            <a:off x="0" y="447675"/>
            <a:ext cx="12190730" cy="5962650"/>
          </a:xfrm>
          <a:prstGeom prst="rect">
            <a:avLst/>
          </a:prstGeom>
          <a:solidFill>
            <a:srgbClr val="FFFFF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pic>
        <p:nvPicPr>
          <p:cNvPr id="9" name="图片 8" descr="2资源 2@4x-8"/>
          <p:cNvPicPr>
            <a:picLocks noChangeAspect="1"/>
          </p:cNvPicPr>
          <p:nvPr userDrawn="1">
            <p:custDataLst>
              <p:tags r:id="rId2"/>
            </p:custDataLst>
          </p:nvPr>
        </p:nvPicPr>
        <p:blipFill>
          <a:blip r:embed="rId14">
            <a:alphaModFix amt="70000"/>
          </a:blip>
          <a:stretch>
            <a:fillRect/>
          </a:stretch>
        </p:blipFill>
        <p:spPr>
          <a:xfrm>
            <a:off x="3569310" y="2636809"/>
            <a:ext cx="1153740" cy="1216800"/>
          </a:xfrm>
          <a:prstGeom prst="rect">
            <a:avLst/>
          </a:prstGeom>
        </p:spPr>
      </p:pic>
      <p:pic>
        <p:nvPicPr>
          <p:cNvPr id="11" name="图片 10" descr="1资源 2@4x-8"/>
          <p:cNvPicPr>
            <a:picLocks noChangeAspect="1"/>
          </p:cNvPicPr>
          <p:nvPr userDrawn="1">
            <p:custDataLst>
              <p:tags r:id="rId3"/>
            </p:custDataLst>
          </p:nvPr>
        </p:nvPicPr>
        <p:blipFill>
          <a:blip r:embed="rId15"/>
          <a:stretch>
            <a:fillRect/>
          </a:stretch>
        </p:blipFill>
        <p:spPr>
          <a:xfrm>
            <a:off x="1905" y="1684972"/>
            <a:ext cx="4129670" cy="4725353"/>
          </a:xfrm>
          <a:prstGeom prst="rect">
            <a:avLst/>
          </a:prstGeom>
        </p:spPr>
      </p:pic>
      <p:sp>
        <p:nvSpPr>
          <p:cNvPr id="12" name="任意多边形 30"/>
          <p:cNvSpPr>
            <a:spLocks noChangeAspect="1"/>
          </p:cNvSpPr>
          <p:nvPr userDrawn="1">
            <p:custDataLst>
              <p:tags r:id="rId4"/>
            </p:custDataLst>
          </p:nvPr>
        </p:nvSpPr>
        <p:spPr>
          <a:xfrm flipH="1">
            <a:off x="207010" y="692785"/>
            <a:ext cx="11776710" cy="547179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7850" h="8294">
                <a:moveTo>
                  <a:pt x="582" y="0"/>
                </a:moveTo>
                <a:lnTo>
                  <a:pt x="17287" y="0"/>
                </a:lnTo>
                <a:lnTo>
                  <a:pt x="17287" y="11"/>
                </a:lnTo>
                <a:cubicBezTo>
                  <a:pt x="17287" y="314"/>
                  <a:pt x="17525" y="562"/>
                  <a:pt x="17825" y="577"/>
                </a:cubicBezTo>
                <a:lnTo>
                  <a:pt x="17850" y="578"/>
                </a:lnTo>
                <a:lnTo>
                  <a:pt x="17850" y="7736"/>
                </a:lnTo>
                <a:lnTo>
                  <a:pt x="17825" y="7737"/>
                </a:lnTo>
                <a:cubicBezTo>
                  <a:pt x="17535" y="7751"/>
                  <a:pt x="17302" y="7984"/>
                  <a:pt x="17288" y="8274"/>
                </a:cubicBezTo>
                <a:lnTo>
                  <a:pt x="17287" y="8294"/>
                </a:lnTo>
                <a:lnTo>
                  <a:pt x="582" y="8294"/>
                </a:lnTo>
                <a:lnTo>
                  <a:pt x="581" y="8274"/>
                </a:lnTo>
                <a:cubicBezTo>
                  <a:pt x="566" y="7974"/>
                  <a:pt x="318" y="7736"/>
                  <a:pt x="15" y="7736"/>
                </a:cubicBezTo>
                <a:lnTo>
                  <a:pt x="0" y="7736"/>
                </a:lnTo>
                <a:lnTo>
                  <a:pt x="0" y="562"/>
                </a:lnTo>
                <a:lnTo>
                  <a:pt x="15" y="563"/>
                </a:lnTo>
                <a:cubicBezTo>
                  <a:pt x="318" y="563"/>
                  <a:pt x="566" y="325"/>
                  <a:pt x="581" y="25"/>
                </a:cubicBezTo>
                <a:lnTo>
                  <a:pt x="582" y="0"/>
                </a:lnTo>
                <a:close/>
              </a:path>
            </a:pathLst>
          </a:custGeom>
          <a:noFill/>
          <a:ln>
            <a:solidFill>
              <a:schemeClr val="accent1">
                <a:alpha val="40000"/>
              </a:schemeClr>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 name="圆角矩形 39"/>
          <p:cNvSpPr/>
          <p:nvPr userDrawn="1">
            <p:custDataLst>
              <p:tags r:id="rId5"/>
            </p:custDataLst>
          </p:nvPr>
        </p:nvSpPr>
        <p:spPr>
          <a:xfrm flipH="1">
            <a:off x="11955145" y="3015615"/>
            <a:ext cx="57785" cy="935990"/>
          </a:xfrm>
          <a:prstGeom prst="roundRect">
            <a:avLst>
              <a:gd name="adj" fmla="val 50000"/>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pic>
        <p:nvPicPr>
          <p:cNvPr id="19" name="图片 18" descr="2资源 4@4x-8"/>
          <p:cNvPicPr>
            <a:picLocks noChangeAspect="1"/>
          </p:cNvPicPr>
          <p:nvPr userDrawn="1">
            <p:custDataLst>
              <p:tags r:id="rId6"/>
            </p:custDataLst>
          </p:nvPr>
        </p:nvPicPr>
        <p:blipFill>
          <a:blip r:embed="rId16">
            <a:alphaModFix amt="20000"/>
          </a:blip>
          <a:stretch>
            <a:fillRect/>
          </a:stretch>
        </p:blipFill>
        <p:spPr>
          <a:xfrm rot="5400000" flipH="1">
            <a:off x="10433368" y="22225"/>
            <a:ext cx="1332230" cy="2182495"/>
          </a:xfrm>
          <a:prstGeom prst="rect">
            <a:avLst/>
          </a:prstGeom>
        </p:spPr>
      </p:pic>
      <p:pic>
        <p:nvPicPr>
          <p:cNvPr id="21" name="图片 20" descr="5资源 1@4x-8"/>
          <p:cNvPicPr>
            <a:picLocks noChangeAspect="1"/>
          </p:cNvPicPr>
          <p:nvPr userDrawn="1">
            <p:custDataLst>
              <p:tags r:id="rId7"/>
            </p:custDataLst>
          </p:nvPr>
        </p:nvPicPr>
        <p:blipFill>
          <a:blip r:embed="rId17"/>
          <a:srcRect b="27420"/>
          <a:stretch>
            <a:fillRect/>
          </a:stretch>
        </p:blipFill>
        <p:spPr>
          <a:xfrm>
            <a:off x="1063625" y="1729740"/>
            <a:ext cx="411490" cy="468000"/>
          </a:xfrm>
          <a:prstGeom prst="rect">
            <a:avLst/>
          </a:prstGeom>
        </p:spPr>
      </p:pic>
      <p:sp>
        <p:nvSpPr>
          <p:cNvPr id="7" name="日期占位符 3"/>
          <p:cNvSpPr>
            <a:spLocks noGrp="1"/>
          </p:cNvSpPr>
          <p:nvPr>
            <p:ph type="dt" sz="half" idx="16385"/>
            <p:custDataLst>
              <p:tags r:id="rId8"/>
            </p:custDataLst>
          </p:nvPr>
        </p:nvSpPr>
        <p:spPr/>
        <p:txBody>
          <a:bodyPr wrap="square">
            <a:normAutofit/>
          </a:bodyPr>
          <a:lstStyle/>
          <a:p>
            <a:fld id="{5592522B-0F24-4480-B9DD-A9474A6880D6}" type="datetimeFigureOut">
              <a:rPr lang="zh-CN" altLang="en-US" smtClean="0"/>
              <a:t>2025-06-25</a:t>
            </a:fld>
            <a:endParaRPr lang="zh-CN" altLang="en-US"/>
          </a:p>
        </p:txBody>
      </p:sp>
      <p:sp>
        <p:nvSpPr>
          <p:cNvPr id="10" name="页脚占位符 4"/>
          <p:cNvSpPr>
            <a:spLocks noGrp="1"/>
          </p:cNvSpPr>
          <p:nvPr>
            <p:ph type="ftr" sz="quarter" idx="16386"/>
            <p:custDataLst>
              <p:tags r:id="rId9"/>
            </p:custDataLst>
          </p:nvPr>
        </p:nvSpPr>
        <p:spPr/>
        <p:txBody>
          <a:bodyPr/>
          <a:lstStyle/>
          <a:p>
            <a:endParaRPr lang="zh-CN" altLang="en-US"/>
          </a:p>
        </p:txBody>
      </p:sp>
      <p:sp>
        <p:nvSpPr>
          <p:cNvPr id="14" name="灯片编号占位符 5"/>
          <p:cNvSpPr>
            <a:spLocks noGrp="1"/>
          </p:cNvSpPr>
          <p:nvPr>
            <p:ph type="sldNum" sz="quarter" idx="16387"/>
            <p:custDataLst>
              <p:tags r:id="rId10"/>
            </p:custDataLst>
          </p:nvPr>
        </p:nvSpPr>
        <p:spPr>
          <a:xfrm>
            <a:off x="8610600" y="6356350"/>
            <a:ext cx="2743200" cy="365125"/>
          </a:xfrm>
        </p:spPr>
        <p:txBody>
          <a:bodyPr wrap="square">
            <a:normAutofit/>
          </a:bodyPr>
          <a:lstStyle/>
          <a:p>
            <a:fld id="{BE5F26B5-172A-4DC2-B0B7-181CFC56B87C}" type="slidenum">
              <a:rPr lang="zh-CN" altLang="en-US" smtClean="0"/>
              <a:t>‹#›</a:t>
            </a:fld>
            <a:endParaRPr lang="zh-CN" altLang="en-US"/>
          </a:p>
        </p:txBody>
      </p:sp>
      <p:sp>
        <p:nvSpPr>
          <p:cNvPr id="20" name="Subtitle 19"/>
          <p:cNvSpPr>
            <a:spLocks noGrp="1"/>
          </p:cNvSpPr>
          <p:nvPr>
            <p:ph type="body" idx="16389" hasCustomPrompt="1"/>
            <p:custDataLst>
              <p:tags r:id="rId11"/>
            </p:custDataLst>
          </p:nvPr>
        </p:nvSpPr>
        <p:spPr>
          <a:xfrm>
            <a:off x="5726642" y="2667000"/>
            <a:ext cx="5449358" cy="457200"/>
          </a:xfrm>
          <a:noFill/>
        </p:spPr>
        <p:txBody>
          <a:bodyPr vert="horz" lIns="0" tIns="0" rIns="0" bIns="0" anchor="t">
            <a:normAutofit/>
          </a:bodyPr>
          <a:lstStyle>
            <a:lvl1pPr marL="0" indent="0" algn="r">
              <a:lnSpc>
                <a:spcPct val="125000"/>
              </a:lnSpc>
              <a:spcBef>
                <a:spcPct val="0"/>
              </a:spcBef>
              <a:spcAft>
                <a:spcPct val="0"/>
              </a:spcAft>
              <a:buNone/>
              <a:defRPr sz="2400" b="0" spc="0">
                <a:solidFill>
                  <a:srgbClr val="262626"/>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THE END</a:t>
            </a:r>
          </a:p>
        </p:txBody>
      </p:sp>
      <p:sp>
        <p:nvSpPr>
          <p:cNvPr id="6" name="标题 1"/>
          <p:cNvSpPr>
            <a:spLocks noGrp="1"/>
          </p:cNvSpPr>
          <p:nvPr>
            <p:ph type="ctrTitle" idx="16388" hasCustomPrompt="1"/>
            <p:custDataLst>
              <p:tags r:id="rId12"/>
            </p:custDataLst>
          </p:nvPr>
        </p:nvSpPr>
        <p:spPr>
          <a:xfrm>
            <a:off x="5724878" y="3175000"/>
            <a:ext cx="5451122" cy="1016000"/>
          </a:xfrm>
          <a:effectLst>
            <a:outerShdw dist="63500" dir="5400000" algn="ctr" rotWithShape="0">
              <a:schemeClr val="accent1">
                <a:lumMod val="50000"/>
                <a:alpha val="5000"/>
              </a:schemeClr>
            </a:outerShdw>
          </a:effectLst>
        </p:spPr>
        <p:txBody>
          <a:bodyPr vert="horz" wrap="square" lIns="0" tIns="0" rIns="0" bIns="0" anchor="t">
            <a:normAutofit/>
          </a:bodyPr>
          <a:lstStyle>
            <a:lvl1pPr marL="0" indent="0" algn="r">
              <a:lnSpc>
                <a:spcPct val="100000"/>
              </a:lnSpc>
              <a:spcBef>
                <a:spcPct val="0"/>
              </a:spcBef>
              <a:spcAft>
                <a:spcPct val="0"/>
              </a:spcAft>
              <a:buNone/>
              <a:defRPr sz="6400" b="1" spc="0" baseline="0">
                <a:solidFill>
                  <a:srgbClr val="262626"/>
                </a:solidFill>
              </a:defRPr>
            </a:lvl1pPr>
          </a:lstStyle>
          <a:p>
            <a:r>
              <a:rPr lang="zh-CN" altLang="en-US" dirty="0"/>
              <a:t>谢谢观看</a:t>
            </a:r>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目录页-1-5-4">
    <p:bg>
      <p:bgRef idx="1001">
        <a:schemeClr val="bg2"/>
      </p:bgRef>
    </p:bg>
    <p:spTree>
      <p:nvGrpSpPr>
        <p:cNvPr id="1" name=""/>
        <p:cNvGrpSpPr/>
        <p:nvPr/>
      </p:nvGrpSpPr>
      <p:grpSpPr>
        <a:xfrm>
          <a:off x="0" y="0"/>
          <a:ext cx="0" cy="0"/>
          <a:chOff x="0" y="0"/>
          <a:chExt cx="0" cy="0"/>
        </a:xfrm>
      </p:grpSpPr>
      <p:sp>
        <p:nvSpPr>
          <p:cNvPr id="7" name="日期占位符 3"/>
          <p:cNvSpPr>
            <a:spLocks noGrp="1"/>
          </p:cNvSpPr>
          <p:nvPr>
            <p:ph type="dt" sz="half" idx="10"/>
            <p:custDataLst>
              <p:tags r:id="rId1"/>
            </p:custDataLst>
          </p:nvPr>
        </p:nvSpPr>
        <p:spPr/>
        <p:txBody>
          <a:bodyPr wrap="square">
            <a:normAutofit/>
          </a:bodyPr>
          <a:lstStyle/>
          <a:p>
            <a:fld id="{5592522B-0F24-4480-B9DD-A9474A6880D6}" type="datetimeFigureOut">
              <a:rPr lang="zh-CN" altLang="en-US" smtClean="0"/>
              <a:t>2025-06-25</a:t>
            </a:fld>
            <a:endParaRPr lang="zh-CN" altLang="en-US"/>
          </a:p>
        </p:txBody>
      </p:sp>
      <p:sp>
        <p:nvSpPr>
          <p:cNvPr id="8" name="页脚占位符 4"/>
          <p:cNvSpPr>
            <a:spLocks noGrp="1"/>
          </p:cNvSpPr>
          <p:nvPr>
            <p:ph type="ftr" sz="quarter" idx="11"/>
            <p:custDataLst>
              <p:tags r:id="rId2"/>
            </p:custDataLst>
          </p:nvPr>
        </p:nvSpPr>
        <p:spPr/>
        <p:txBody>
          <a:bodyPr/>
          <a:lstStyle/>
          <a:p>
            <a:endParaRPr lang="zh-CN" altLang="en-US"/>
          </a:p>
        </p:txBody>
      </p:sp>
      <p:sp>
        <p:nvSpPr>
          <p:cNvPr id="9" name="灯片编号占位符 5"/>
          <p:cNvSpPr>
            <a:spLocks noGrp="1"/>
          </p:cNvSpPr>
          <p:nvPr>
            <p:ph type="sldNum" sz="quarter" idx="12"/>
            <p:custDataLst>
              <p:tags r:id="rId3"/>
            </p:custDataLst>
          </p:nvPr>
        </p:nvSpPr>
        <p:spPr/>
        <p:txBody>
          <a:bodyPr wrap="square">
            <a:normAutofit/>
          </a:bodyPr>
          <a:lstStyle/>
          <a:p>
            <a:fld id="{BE5F26B5-172A-4DC2-B0B7-181CFC56B87C}" type="slidenum">
              <a:rPr lang="zh-CN" altLang="en-US" smtClean="0"/>
              <a:t>‹#›</a:t>
            </a:fld>
            <a:endParaRPr lang="zh-CN" altLang="en-US"/>
          </a:p>
        </p:txBody>
      </p:sp>
      <p:sp>
        <p:nvSpPr>
          <p:cNvPr id="11" name="Subtitle 10"/>
          <p:cNvSpPr>
            <a:spLocks noGrp="1"/>
          </p:cNvSpPr>
          <p:nvPr>
            <p:ph type="subTitle" idx="513" hasCustomPrompt="1"/>
            <p:custDataLst>
              <p:tags r:id="rId4"/>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p>
        </p:txBody>
      </p:sp>
      <p:sp>
        <p:nvSpPr>
          <p:cNvPr id="12" name="Title 11"/>
          <p:cNvSpPr>
            <a:spLocks noGrp="1"/>
          </p:cNvSpPr>
          <p:nvPr>
            <p:ph type="ctrTitle" idx="257" hasCustomPrompt="1"/>
            <p:custDataLst>
              <p:tags r:id="rId5"/>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defRPr>
            </a:lvl1pPr>
          </a:lstStyle>
          <a:p>
            <a:r>
              <a:rPr lang="zh-CN" altLang="en-US"/>
              <a:t>目录</a:t>
            </a:r>
          </a:p>
        </p:txBody>
      </p:sp>
      <p:sp>
        <p:nvSpPr>
          <p:cNvPr id="13" name="Text Placeholder 12"/>
          <p:cNvSpPr>
            <a:spLocks noGrp="1"/>
          </p:cNvSpPr>
          <p:nvPr>
            <p:ph type="body" idx="2561" hasCustomPrompt="1"/>
            <p:custDataLst>
              <p:tags r:id="rId6"/>
            </p:custDataLst>
          </p:nvPr>
        </p:nvSpPr>
        <p:spPr>
          <a:xfrm>
            <a:off x="40703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01</a:t>
            </a:r>
          </a:p>
        </p:txBody>
      </p:sp>
      <p:sp>
        <p:nvSpPr>
          <p:cNvPr id="14" name="装饰  3"/>
          <p:cNvSpPr>
            <a:spLocks noGrp="1"/>
          </p:cNvSpPr>
          <p:nvPr>
            <p:ph type="body" idx="2306" hasCustomPrompt="1"/>
            <p:custDataLst>
              <p:tags r:id="rId7"/>
            </p:custDataLst>
          </p:nvPr>
        </p:nvSpPr>
        <p:spPr>
          <a:xfrm>
            <a:off x="48514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p>
        </p:txBody>
      </p:sp>
      <p:sp>
        <p:nvSpPr>
          <p:cNvPr id="15" name="Text Placeholder 14"/>
          <p:cNvSpPr>
            <a:spLocks noGrp="1"/>
          </p:cNvSpPr>
          <p:nvPr>
            <p:ph type="body" idx="257" hasCustomPrompt="1"/>
            <p:custDataLst>
              <p:tags r:id="rId8"/>
            </p:custDataLst>
          </p:nvPr>
        </p:nvSpPr>
        <p:spPr>
          <a:xfrm>
            <a:off x="50800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p>
        </p:txBody>
      </p:sp>
      <p:sp>
        <p:nvSpPr>
          <p:cNvPr id="16" name="Text Placeholder 15"/>
          <p:cNvSpPr>
            <a:spLocks noGrp="1"/>
          </p:cNvSpPr>
          <p:nvPr>
            <p:ph type="body" idx="2561" hasCustomPrompt="1"/>
            <p:custDataLst>
              <p:tags r:id="rId9"/>
            </p:custDataLst>
          </p:nvPr>
        </p:nvSpPr>
        <p:spPr>
          <a:xfrm>
            <a:off x="79946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02</a:t>
            </a:r>
          </a:p>
        </p:txBody>
      </p:sp>
      <p:sp>
        <p:nvSpPr>
          <p:cNvPr id="17" name="装饰  6"/>
          <p:cNvSpPr>
            <a:spLocks noGrp="1"/>
          </p:cNvSpPr>
          <p:nvPr>
            <p:ph type="body" idx="2306" hasCustomPrompt="1"/>
            <p:custDataLst>
              <p:tags r:id="rId10"/>
            </p:custDataLst>
          </p:nvPr>
        </p:nvSpPr>
        <p:spPr>
          <a:xfrm>
            <a:off x="87757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p>
        </p:txBody>
      </p:sp>
      <p:sp>
        <p:nvSpPr>
          <p:cNvPr id="18" name="Text Placeholder 17"/>
          <p:cNvSpPr>
            <a:spLocks noGrp="1"/>
          </p:cNvSpPr>
          <p:nvPr>
            <p:ph type="body" idx="257" hasCustomPrompt="1"/>
            <p:custDataLst>
              <p:tags r:id="rId11"/>
            </p:custDataLst>
          </p:nvPr>
        </p:nvSpPr>
        <p:spPr>
          <a:xfrm>
            <a:off x="90043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p>
        </p:txBody>
      </p:sp>
      <p:sp>
        <p:nvSpPr>
          <p:cNvPr id="19" name="Text Placeholder 18"/>
          <p:cNvSpPr>
            <a:spLocks noGrp="1"/>
          </p:cNvSpPr>
          <p:nvPr>
            <p:ph type="body" idx="2561" hasCustomPrompt="1"/>
            <p:custDataLst>
              <p:tags r:id="rId12"/>
            </p:custDataLst>
          </p:nvPr>
        </p:nvSpPr>
        <p:spPr>
          <a:xfrm>
            <a:off x="40703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03</a:t>
            </a:r>
          </a:p>
        </p:txBody>
      </p:sp>
      <p:sp>
        <p:nvSpPr>
          <p:cNvPr id="20" name="装饰  9"/>
          <p:cNvSpPr>
            <a:spLocks noGrp="1"/>
          </p:cNvSpPr>
          <p:nvPr>
            <p:ph type="body" idx="2306" hasCustomPrompt="1"/>
            <p:custDataLst>
              <p:tags r:id="rId13"/>
            </p:custDataLst>
          </p:nvPr>
        </p:nvSpPr>
        <p:spPr>
          <a:xfrm>
            <a:off x="48514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p>
        </p:txBody>
      </p:sp>
      <p:sp>
        <p:nvSpPr>
          <p:cNvPr id="21" name="Text Placeholder 20"/>
          <p:cNvSpPr>
            <a:spLocks noGrp="1"/>
          </p:cNvSpPr>
          <p:nvPr>
            <p:ph type="body" idx="257" hasCustomPrompt="1"/>
            <p:custDataLst>
              <p:tags r:id="rId14"/>
            </p:custDataLst>
          </p:nvPr>
        </p:nvSpPr>
        <p:spPr>
          <a:xfrm>
            <a:off x="50800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p>
        </p:txBody>
      </p:sp>
      <p:sp>
        <p:nvSpPr>
          <p:cNvPr id="22" name="Text Placeholder 21"/>
          <p:cNvSpPr>
            <a:spLocks noGrp="1"/>
          </p:cNvSpPr>
          <p:nvPr>
            <p:ph type="body" idx="2561" hasCustomPrompt="1"/>
            <p:custDataLst>
              <p:tags r:id="rId15"/>
            </p:custDataLst>
          </p:nvPr>
        </p:nvSpPr>
        <p:spPr>
          <a:xfrm>
            <a:off x="79946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04</a:t>
            </a:r>
          </a:p>
        </p:txBody>
      </p:sp>
      <p:sp>
        <p:nvSpPr>
          <p:cNvPr id="23" name="装饰  2"/>
          <p:cNvSpPr>
            <a:spLocks noGrp="1"/>
          </p:cNvSpPr>
          <p:nvPr>
            <p:ph type="body" idx="2306" hasCustomPrompt="1"/>
            <p:custDataLst>
              <p:tags r:id="rId16"/>
            </p:custDataLst>
          </p:nvPr>
        </p:nvSpPr>
        <p:spPr>
          <a:xfrm>
            <a:off x="87757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p>
        </p:txBody>
      </p:sp>
      <p:sp>
        <p:nvSpPr>
          <p:cNvPr id="24" name="Text Placeholder 23"/>
          <p:cNvSpPr>
            <a:spLocks noGrp="1"/>
          </p:cNvSpPr>
          <p:nvPr>
            <p:ph type="body" idx="257" hasCustomPrompt="1"/>
            <p:custDataLst>
              <p:tags r:id="rId17"/>
            </p:custDataLst>
          </p:nvPr>
        </p:nvSpPr>
        <p:spPr>
          <a:xfrm>
            <a:off x="90043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p>
        </p:txBody>
      </p:sp>
    </p:spTree>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目录页-1-5_4">
    <p:bg>
      <p:bgRef idx="1001">
        <a:schemeClr val="bg2"/>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1"/>
            </p:custDataLst>
          </p:nvPr>
        </p:nvSpPr>
        <p:spPr/>
        <p:txBody>
          <a:bodyPr wrap="square">
            <a:normAutofit/>
          </a:bodyPr>
          <a:lstStyle/>
          <a:p>
            <a:fld id="{5592522B-0F24-4480-B9DD-A9474A6880D6}" type="datetimeFigureOut">
              <a:rPr lang="zh-CN" altLang="en-US" smtClean="0"/>
              <a:t>2025-06-25</a:t>
            </a:fld>
            <a:endParaRPr lang="zh-CN" altLang="en-US"/>
          </a:p>
        </p:txBody>
      </p:sp>
      <p:sp>
        <p:nvSpPr>
          <p:cNvPr id="8" name="页脚占位符 7"/>
          <p:cNvSpPr>
            <a:spLocks noGrp="1"/>
          </p:cNvSpPr>
          <p:nvPr>
            <p:ph type="ftr" sz="quarter" idx="11"/>
            <p:custDataLst>
              <p:tags r:id="rId2"/>
            </p:custDataLst>
          </p:nvPr>
        </p:nvSpPr>
        <p:spPr/>
        <p:txBody>
          <a:bodyPr/>
          <a:lstStyle/>
          <a:p>
            <a:endParaRPr lang="zh-CN" altLang="en-US"/>
          </a:p>
        </p:txBody>
      </p:sp>
      <p:sp>
        <p:nvSpPr>
          <p:cNvPr id="9" name="灯片编号占位符 8"/>
          <p:cNvSpPr>
            <a:spLocks noGrp="1"/>
          </p:cNvSpPr>
          <p:nvPr>
            <p:ph type="sldNum" sz="quarter" idx="12"/>
            <p:custDataLst>
              <p:tags r:id="rId3"/>
            </p:custDataLst>
          </p:nvPr>
        </p:nvSpPr>
        <p:spPr/>
        <p:txBody>
          <a:bodyPr wrap="square">
            <a:normAutofit/>
          </a:bodyPr>
          <a:lstStyle/>
          <a:p>
            <a:fld id="{BE5F26B5-172A-4DC2-B0B7-181CFC56B87C}" type="slidenum">
              <a:rPr lang="zh-CN" altLang="en-US" smtClean="0"/>
              <a:t>‹#›</a:t>
            </a:fld>
            <a:endParaRPr lang="zh-CN" altLang="en-US"/>
          </a:p>
        </p:txBody>
      </p:sp>
      <p:sp>
        <p:nvSpPr>
          <p:cNvPr id="11" name="副标题 10"/>
          <p:cNvSpPr>
            <a:spLocks noGrp="1"/>
          </p:cNvSpPr>
          <p:nvPr>
            <p:ph type="subTitle" idx="16386" hasCustomPrompt="1"/>
            <p:custDataLst>
              <p:tags r:id="rId4"/>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p>
        </p:txBody>
      </p:sp>
      <p:sp>
        <p:nvSpPr>
          <p:cNvPr id="12" name="标题 11"/>
          <p:cNvSpPr>
            <a:spLocks noGrp="1"/>
          </p:cNvSpPr>
          <p:nvPr>
            <p:ph type="ctrTitle" idx="16385" hasCustomPrompt="1"/>
            <p:custDataLst>
              <p:tags r:id="rId5"/>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defRPr>
            </a:lvl1pPr>
          </a:lstStyle>
          <a:p>
            <a:r>
              <a:rPr lang="zh-CN" altLang="en-US"/>
              <a:t>目录</a:t>
            </a:r>
          </a:p>
        </p:txBody>
      </p:sp>
      <p:sp>
        <p:nvSpPr>
          <p:cNvPr id="13" name="文本占位符 12"/>
          <p:cNvSpPr>
            <a:spLocks noGrp="1"/>
          </p:cNvSpPr>
          <p:nvPr>
            <p:ph type="body" idx="16388" hasCustomPrompt="1"/>
            <p:custDataLst>
              <p:tags r:id="rId6"/>
            </p:custDataLst>
          </p:nvPr>
        </p:nvSpPr>
        <p:spPr>
          <a:xfrm>
            <a:off x="40703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01</a:t>
            </a:r>
          </a:p>
        </p:txBody>
      </p:sp>
      <p:sp>
        <p:nvSpPr>
          <p:cNvPr id="14" name="装饰  3"/>
          <p:cNvSpPr>
            <a:spLocks noGrp="1"/>
          </p:cNvSpPr>
          <p:nvPr>
            <p:ph type="body" idx="16395" hasCustomPrompt="1"/>
            <p:custDataLst>
              <p:tags r:id="rId7"/>
            </p:custDataLst>
          </p:nvPr>
        </p:nvSpPr>
        <p:spPr>
          <a:xfrm>
            <a:off x="48514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p>
        </p:txBody>
      </p:sp>
      <p:sp>
        <p:nvSpPr>
          <p:cNvPr id="15" name="文本占位符 14"/>
          <p:cNvSpPr>
            <a:spLocks noGrp="1"/>
          </p:cNvSpPr>
          <p:nvPr>
            <p:ph type="body" idx="16387" hasCustomPrompt="1"/>
            <p:custDataLst>
              <p:tags r:id="rId8"/>
            </p:custDataLst>
          </p:nvPr>
        </p:nvSpPr>
        <p:spPr>
          <a:xfrm>
            <a:off x="50800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p>
        </p:txBody>
      </p:sp>
      <p:sp>
        <p:nvSpPr>
          <p:cNvPr id="16" name="文本占位符 15"/>
          <p:cNvSpPr>
            <a:spLocks noGrp="1"/>
          </p:cNvSpPr>
          <p:nvPr>
            <p:ph type="body" idx="16390" hasCustomPrompt="1"/>
            <p:custDataLst>
              <p:tags r:id="rId9"/>
            </p:custDataLst>
          </p:nvPr>
        </p:nvSpPr>
        <p:spPr>
          <a:xfrm>
            <a:off x="79946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02</a:t>
            </a:r>
          </a:p>
        </p:txBody>
      </p:sp>
      <p:sp>
        <p:nvSpPr>
          <p:cNvPr id="17" name="装饰  6"/>
          <p:cNvSpPr>
            <a:spLocks noGrp="1"/>
          </p:cNvSpPr>
          <p:nvPr>
            <p:ph type="body" idx="16396" hasCustomPrompt="1"/>
            <p:custDataLst>
              <p:tags r:id="rId10"/>
            </p:custDataLst>
          </p:nvPr>
        </p:nvSpPr>
        <p:spPr>
          <a:xfrm>
            <a:off x="87757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p>
        </p:txBody>
      </p:sp>
      <p:sp>
        <p:nvSpPr>
          <p:cNvPr id="18" name="文本占位符 17"/>
          <p:cNvSpPr>
            <a:spLocks noGrp="1"/>
          </p:cNvSpPr>
          <p:nvPr>
            <p:ph type="body" idx="16389" hasCustomPrompt="1"/>
            <p:custDataLst>
              <p:tags r:id="rId11"/>
            </p:custDataLst>
          </p:nvPr>
        </p:nvSpPr>
        <p:spPr>
          <a:xfrm>
            <a:off x="90043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p>
        </p:txBody>
      </p:sp>
      <p:sp>
        <p:nvSpPr>
          <p:cNvPr id="19" name="文本占位符 18"/>
          <p:cNvSpPr>
            <a:spLocks noGrp="1"/>
          </p:cNvSpPr>
          <p:nvPr>
            <p:ph type="body" idx="16392" hasCustomPrompt="1"/>
            <p:custDataLst>
              <p:tags r:id="rId12"/>
            </p:custDataLst>
          </p:nvPr>
        </p:nvSpPr>
        <p:spPr>
          <a:xfrm>
            <a:off x="40703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03</a:t>
            </a:r>
          </a:p>
        </p:txBody>
      </p:sp>
      <p:sp>
        <p:nvSpPr>
          <p:cNvPr id="20" name="装饰  9"/>
          <p:cNvSpPr>
            <a:spLocks noGrp="1"/>
          </p:cNvSpPr>
          <p:nvPr>
            <p:ph type="body" idx="16397" hasCustomPrompt="1"/>
            <p:custDataLst>
              <p:tags r:id="rId13"/>
            </p:custDataLst>
          </p:nvPr>
        </p:nvSpPr>
        <p:spPr>
          <a:xfrm>
            <a:off x="48514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p>
        </p:txBody>
      </p:sp>
      <p:sp>
        <p:nvSpPr>
          <p:cNvPr id="21" name="文本占位符 20"/>
          <p:cNvSpPr>
            <a:spLocks noGrp="1"/>
          </p:cNvSpPr>
          <p:nvPr>
            <p:ph type="body" idx="16391" hasCustomPrompt="1"/>
            <p:custDataLst>
              <p:tags r:id="rId14"/>
            </p:custDataLst>
          </p:nvPr>
        </p:nvSpPr>
        <p:spPr>
          <a:xfrm>
            <a:off x="50800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p>
        </p:txBody>
      </p:sp>
      <p:sp>
        <p:nvSpPr>
          <p:cNvPr id="22" name="文本占位符 21"/>
          <p:cNvSpPr>
            <a:spLocks noGrp="1"/>
          </p:cNvSpPr>
          <p:nvPr>
            <p:ph type="body" idx="16394" hasCustomPrompt="1"/>
            <p:custDataLst>
              <p:tags r:id="rId15"/>
            </p:custDataLst>
          </p:nvPr>
        </p:nvSpPr>
        <p:spPr>
          <a:xfrm>
            <a:off x="79946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04</a:t>
            </a:r>
          </a:p>
        </p:txBody>
      </p:sp>
      <p:sp>
        <p:nvSpPr>
          <p:cNvPr id="23" name="装饰  2"/>
          <p:cNvSpPr>
            <a:spLocks noGrp="1"/>
          </p:cNvSpPr>
          <p:nvPr>
            <p:ph type="body" idx="16398" hasCustomPrompt="1"/>
            <p:custDataLst>
              <p:tags r:id="rId16"/>
            </p:custDataLst>
          </p:nvPr>
        </p:nvSpPr>
        <p:spPr>
          <a:xfrm>
            <a:off x="87757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p>
        </p:txBody>
      </p:sp>
      <p:sp>
        <p:nvSpPr>
          <p:cNvPr id="24" name="文本占位符 23"/>
          <p:cNvSpPr>
            <a:spLocks noGrp="1"/>
          </p:cNvSpPr>
          <p:nvPr>
            <p:ph type="body" idx="16393" hasCustomPrompt="1"/>
            <p:custDataLst>
              <p:tags r:id="rId17"/>
            </p:custDataLst>
          </p:nvPr>
        </p:nvSpPr>
        <p:spPr>
          <a:xfrm>
            <a:off x="90043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p>
        </p:txBody>
      </p:sp>
    </p:spTree>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正文页-6_68">
    <p:bg>
      <p:bgRef idx="1001">
        <a:schemeClr val="bg2"/>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1"/>
            </p:custDataLst>
          </p:nvPr>
        </p:nvSpPr>
        <p:spPr/>
        <p:txBody>
          <a:bodyPr wrap="square">
            <a:normAutofit/>
          </a:bodyPr>
          <a:lstStyle/>
          <a:p>
            <a:fld id="{5592522B-0F24-4480-B9DD-A9474A6880D6}" type="datetimeFigureOut">
              <a:rPr lang="zh-CN" altLang="en-US" smtClean="0"/>
              <a:t>2025-06-25</a:t>
            </a:fld>
            <a:endParaRPr lang="zh-CN" altLang="en-US"/>
          </a:p>
        </p:txBody>
      </p:sp>
      <p:sp>
        <p:nvSpPr>
          <p:cNvPr id="8" name="页脚占位符 7"/>
          <p:cNvSpPr>
            <a:spLocks noGrp="1"/>
          </p:cNvSpPr>
          <p:nvPr>
            <p:ph type="ftr" sz="quarter" idx="11"/>
            <p:custDataLst>
              <p:tags r:id="rId2"/>
            </p:custDataLst>
          </p:nvPr>
        </p:nvSpPr>
        <p:spPr/>
        <p:txBody>
          <a:bodyPr/>
          <a:lstStyle/>
          <a:p>
            <a:endParaRPr lang="zh-CN" altLang="en-US"/>
          </a:p>
        </p:txBody>
      </p:sp>
      <p:sp>
        <p:nvSpPr>
          <p:cNvPr id="9" name="灯片编号占位符 8"/>
          <p:cNvSpPr>
            <a:spLocks noGrp="1"/>
          </p:cNvSpPr>
          <p:nvPr>
            <p:ph type="sldNum" sz="quarter" idx="12"/>
            <p:custDataLst>
              <p:tags r:id="rId3"/>
            </p:custDataLst>
          </p:nvPr>
        </p:nvSpPr>
        <p:spPr/>
        <p:txBody>
          <a:bodyPr wrap="square">
            <a:normAutofit/>
          </a:bodyPr>
          <a:lstStyle/>
          <a:p>
            <a:fld id="{BE5F26B5-172A-4DC2-B0B7-181CFC56B87C}" type="slidenum">
              <a:rPr lang="zh-CN" altLang="en-US" smtClean="0"/>
              <a:t>‹#›</a:t>
            </a:fld>
            <a:endParaRPr lang="zh-CN" altLang="en-US"/>
          </a:p>
        </p:txBody>
      </p:sp>
      <p:sp>
        <p:nvSpPr>
          <p:cNvPr id="11" name="标题 10"/>
          <p:cNvSpPr>
            <a:spLocks noGrp="1"/>
          </p:cNvSpPr>
          <p:nvPr>
            <p:ph type="ctrTitle" idx="16385" hasCustomPrompt="1"/>
            <p:custDataLst>
              <p:tags r:id="rId4"/>
            </p:custDataLst>
          </p:nvPr>
        </p:nvSpPr>
        <p:spPr>
          <a:xfrm>
            <a:off x="6096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90" hasCustomPrompt="1"/>
            <p:custDataLst>
              <p:tags r:id="rId5"/>
            </p:custDataLst>
          </p:nvPr>
        </p:nvSpPr>
        <p:spPr>
          <a:xfrm>
            <a:off x="75438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p>
        </p:txBody>
      </p:sp>
      <p:sp>
        <p:nvSpPr>
          <p:cNvPr id="13" name="装饰  2"/>
          <p:cNvSpPr>
            <a:spLocks noGrp="1"/>
          </p:cNvSpPr>
          <p:nvPr>
            <p:ph type="body" idx="16391" hasCustomPrompt="1"/>
            <p:custDataLst>
              <p:tags r:id="rId6"/>
            </p:custDataLst>
          </p:nvPr>
        </p:nvSpPr>
        <p:spPr>
          <a:xfrm>
            <a:off x="609600" y="34036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p>
        </p:txBody>
      </p:sp>
      <p:sp>
        <p:nvSpPr>
          <p:cNvPr id="14" name="文本占位符 13"/>
          <p:cNvSpPr>
            <a:spLocks noGrp="1"/>
          </p:cNvSpPr>
          <p:nvPr>
            <p:ph type="body" idx="16386" hasCustomPrompt="1"/>
            <p:custDataLst>
              <p:tags r:id="rId7"/>
            </p:custDataLst>
          </p:nvPr>
        </p:nvSpPr>
        <p:spPr>
          <a:xfrm>
            <a:off x="762000" y="34036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p>
        </p:txBody>
      </p:sp>
      <p:sp>
        <p:nvSpPr>
          <p:cNvPr id="15" name="文本占位符 14"/>
          <p:cNvSpPr>
            <a:spLocks noGrp="1"/>
          </p:cNvSpPr>
          <p:nvPr>
            <p:ph type="body" idx="16387" hasCustomPrompt="1"/>
            <p:custDataLst>
              <p:tags r:id="rId8"/>
            </p:custDataLst>
          </p:nvPr>
        </p:nvSpPr>
        <p:spPr>
          <a:xfrm>
            <a:off x="762000" y="3911600"/>
            <a:ext cx="6172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p>
        </p:txBody>
      </p:sp>
      <p:sp>
        <p:nvSpPr>
          <p:cNvPr id="16" name="装饰  5"/>
          <p:cNvSpPr>
            <a:spLocks noGrp="1"/>
          </p:cNvSpPr>
          <p:nvPr>
            <p:ph type="body" idx="16392" hasCustomPrompt="1"/>
            <p:custDataLst>
              <p:tags r:id="rId9"/>
            </p:custDataLst>
          </p:nvPr>
        </p:nvSpPr>
        <p:spPr>
          <a:xfrm>
            <a:off x="609600" y="51308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p>
        </p:txBody>
      </p:sp>
      <p:sp>
        <p:nvSpPr>
          <p:cNvPr id="17" name="文本占位符 16"/>
          <p:cNvSpPr>
            <a:spLocks noGrp="1"/>
          </p:cNvSpPr>
          <p:nvPr>
            <p:ph type="body" idx="16388" hasCustomPrompt="1"/>
            <p:custDataLst>
              <p:tags r:id="rId10"/>
            </p:custDataLst>
          </p:nvPr>
        </p:nvSpPr>
        <p:spPr>
          <a:xfrm>
            <a:off x="762000" y="51308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p>
        </p:txBody>
      </p:sp>
      <p:sp>
        <p:nvSpPr>
          <p:cNvPr id="18" name="文本占位符 17"/>
          <p:cNvSpPr>
            <a:spLocks noGrp="1"/>
          </p:cNvSpPr>
          <p:nvPr>
            <p:ph type="body" idx="16389" hasCustomPrompt="1"/>
            <p:custDataLst>
              <p:tags r:id="rId11"/>
            </p:custDataLst>
          </p:nvPr>
        </p:nvSpPr>
        <p:spPr>
          <a:xfrm>
            <a:off x="762000" y="5638800"/>
            <a:ext cx="6172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p>
        </p:txBody>
      </p:sp>
    </p:spTree>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正文页-2_2">
    <p:bg>
      <p:bgRef idx="1001">
        <a:schemeClr val="bg2"/>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1"/>
            </p:custDataLst>
          </p:nvPr>
        </p:nvSpPr>
        <p:spPr/>
        <p:txBody>
          <a:bodyPr wrap="square">
            <a:normAutofit/>
          </a:bodyPr>
          <a:lstStyle/>
          <a:p>
            <a:fld id="{5592522B-0F24-4480-B9DD-A9474A6880D6}" type="datetimeFigureOut">
              <a:rPr lang="zh-CN" altLang="en-US" smtClean="0"/>
              <a:t>2025-06-25</a:t>
            </a:fld>
            <a:endParaRPr lang="zh-CN" altLang="en-US"/>
          </a:p>
        </p:txBody>
      </p:sp>
      <p:sp>
        <p:nvSpPr>
          <p:cNvPr id="8" name="页脚占位符 7"/>
          <p:cNvSpPr>
            <a:spLocks noGrp="1"/>
          </p:cNvSpPr>
          <p:nvPr>
            <p:ph type="ftr" sz="quarter" idx="11"/>
            <p:custDataLst>
              <p:tags r:id="rId2"/>
            </p:custDataLst>
          </p:nvPr>
        </p:nvSpPr>
        <p:spPr/>
        <p:txBody>
          <a:bodyPr/>
          <a:lstStyle/>
          <a:p>
            <a:endParaRPr lang="zh-CN" altLang="en-US"/>
          </a:p>
        </p:txBody>
      </p:sp>
      <p:sp>
        <p:nvSpPr>
          <p:cNvPr id="9" name="灯片编号占位符 8"/>
          <p:cNvSpPr>
            <a:spLocks noGrp="1"/>
          </p:cNvSpPr>
          <p:nvPr>
            <p:ph type="sldNum" sz="quarter" idx="12"/>
            <p:custDataLst>
              <p:tags r:id="rId3"/>
            </p:custDataLst>
          </p:nvPr>
        </p:nvSpPr>
        <p:spPr/>
        <p:txBody>
          <a:bodyPr wrap="square">
            <a:normAutofit/>
          </a:bodyPr>
          <a:lstStyle/>
          <a:p>
            <a:fld id="{BE5F26B5-172A-4DC2-B0B7-181CFC56B87C}" type="slidenum">
              <a:rPr lang="zh-CN" altLang="en-US" smtClean="0"/>
              <a:t>‹#›</a:t>
            </a:fld>
            <a:endParaRPr lang="zh-CN" altLang="en-US"/>
          </a:p>
        </p:txBody>
      </p:sp>
      <p:sp>
        <p:nvSpPr>
          <p:cNvPr id="11" name="标题 10"/>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装饰  1"/>
          <p:cNvSpPr>
            <a:spLocks noGrp="1"/>
          </p:cNvSpPr>
          <p:nvPr>
            <p:ph type="body" idx="16390" hasCustomPrompt="1"/>
            <p:custDataLst>
              <p:tags r:id="rId5"/>
            </p:custDataLst>
          </p:nvPr>
        </p:nvSpPr>
        <p:spPr>
          <a:xfrm>
            <a:off x="609600" y="4470400"/>
            <a:ext cx="5334000" cy="1778000"/>
          </a:xfrm>
          <a:custGeom>
            <a:avLst/>
            <a:gdLst>
              <a:gd name="connisteX0" fmla="*/ 0 w 5334000"/>
              <a:gd name="connsiteY0" fmla="*/ 0 h 1778000"/>
              <a:gd name="connisteX1" fmla="*/ 5334000 w 5334000"/>
              <a:gd name="connsiteY1" fmla="*/ 0 h 1778000"/>
              <a:gd name="connisteX2" fmla="*/ 5334000 w 5334000"/>
              <a:gd name="connsiteY2" fmla="*/ 1574800 h 1778000"/>
              <a:gd name="connisteX3" fmla="*/ 5130800 w 5334000"/>
              <a:gd name="connsiteY3" fmla="*/ 1778000 h 1778000"/>
              <a:gd name="connisteX4" fmla="*/ 203200 w 5334000"/>
              <a:gd name="connsiteY4" fmla="*/ 1778000 h 1778000"/>
              <a:gd name="connisteX5" fmla="*/ 0 w 5334000"/>
              <a:gd name="connsiteY5" fmla="*/ 1574800 h 1778000"/>
              <a:gd name="connisteX6" fmla="*/ 0 w 5334000"/>
              <a:gd name="connsiteY6" fmla="*/ 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5334000" h="1778000">
                <a:moveTo>
                  <a:pt x="0" y="0"/>
                </a:moveTo>
                <a:lnTo>
                  <a:pt x="5334000" y="0"/>
                </a:lnTo>
                <a:lnTo>
                  <a:pt x="5334000" y="1574800"/>
                </a:lnTo>
                <a:cubicBezTo>
                  <a:pt x="5334000" y="1687024"/>
                  <a:pt x="5243024" y="1778000"/>
                  <a:pt x="5130800" y="1778000"/>
                </a:cubicBezTo>
                <a:lnTo>
                  <a:pt x="203200" y="1778000"/>
                </a:lnTo>
                <a:cubicBezTo>
                  <a:pt x="90976" y="1778000"/>
                  <a:pt x="0" y="1687024"/>
                  <a:pt x="0" y="15748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p>
        </p:txBody>
      </p:sp>
      <p:sp>
        <p:nvSpPr>
          <p:cNvPr id="13" name="图片占位符 12"/>
          <p:cNvSpPr>
            <a:spLocks noGrp="1"/>
          </p:cNvSpPr>
          <p:nvPr>
            <p:ph type="pic" idx="16391" hasCustomPrompt="1"/>
            <p:custDataLst>
              <p:tags r:id="rId6"/>
            </p:custDataLst>
          </p:nvPr>
        </p:nvSpPr>
        <p:spPr>
          <a:xfrm>
            <a:off x="609600" y="1524000"/>
            <a:ext cx="5334000" cy="2946400"/>
          </a:xfrm>
          <a:custGeom>
            <a:avLst/>
            <a:gdLst>
              <a:gd name="connisteX0" fmla="*/ 0 w 5334000"/>
              <a:gd name="connsiteY0" fmla="*/ 203200 h 2946400"/>
              <a:gd name="connisteX1" fmla="*/ 203200 w 5334000"/>
              <a:gd name="connsiteY1" fmla="*/ 0 h 2946400"/>
              <a:gd name="connisteX2" fmla="*/ 5130800 w 5334000"/>
              <a:gd name="connsiteY2" fmla="*/ 0 h 2946400"/>
              <a:gd name="connisteX3" fmla="*/ 5334000 w 5334000"/>
              <a:gd name="connsiteY3" fmla="*/ 203200 h 2946400"/>
              <a:gd name="connisteX4" fmla="*/ 5334000 w 5334000"/>
              <a:gd name="connsiteY4" fmla="*/ 2946400 h 2946400"/>
              <a:gd name="connisteX5" fmla="*/ 0 w 5334000"/>
              <a:gd name="connsiteY5" fmla="*/ 2946400 h 2946400"/>
              <a:gd name="connisteX6" fmla="*/ 0 w 5334000"/>
              <a:gd name="connsiteY6"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5334000" h="2946400">
                <a:moveTo>
                  <a:pt x="0" y="203200"/>
                </a:moveTo>
                <a:cubicBezTo>
                  <a:pt x="0" y="90976"/>
                  <a:pt x="90976" y="0"/>
                  <a:pt x="203200" y="0"/>
                </a:cubicBezTo>
                <a:lnTo>
                  <a:pt x="5130800" y="0"/>
                </a:lnTo>
                <a:cubicBezTo>
                  <a:pt x="5243024" y="0"/>
                  <a:pt x="5334000" y="90976"/>
                  <a:pt x="5334000" y="203200"/>
                </a:cubicBezTo>
                <a:lnTo>
                  <a:pt x="5334000" y="2946400"/>
                </a:lnTo>
                <a:lnTo>
                  <a:pt x="0" y="29464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4" name="文本占位符 13"/>
          <p:cNvSpPr>
            <a:spLocks noGrp="1"/>
          </p:cNvSpPr>
          <p:nvPr>
            <p:ph type="body" idx="16386" hasCustomPrompt="1"/>
            <p:custDataLst>
              <p:tags r:id="rId7"/>
            </p:custDataLst>
          </p:nvPr>
        </p:nvSpPr>
        <p:spPr>
          <a:xfrm>
            <a:off x="914400" y="47752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p>
        </p:txBody>
      </p:sp>
      <p:sp>
        <p:nvSpPr>
          <p:cNvPr id="15" name="文本占位符 14"/>
          <p:cNvSpPr>
            <a:spLocks noGrp="1"/>
          </p:cNvSpPr>
          <p:nvPr>
            <p:ph type="body" idx="16387" hasCustomPrompt="1"/>
            <p:custDataLst>
              <p:tags r:id="rId8"/>
            </p:custDataLst>
          </p:nvPr>
        </p:nvSpPr>
        <p:spPr>
          <a:xfrm>
            <a:off x="914400" y="5334000"/>
            <a:ext cx="472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p>
        </p:txBody>
      </p:sp>
      <p:sp>
        <p:nvSpPr>
          <p:cNvPr id="16" name="装饰  5"/>
          <p:cNvSpPr>
            <a:spLocks noGrp="1"/>
          </p:cNvSpPr>
          <p:nvPr>
            <p:ph type="body" idx="16392" hasCustomPrompt="1"/>
            <p:custDataLst>
              <p:tags r:id="rId9"/>
            </p:custDataLst>
          </p:nvPr>
        </p:nvSpPr>
        <p:spPr>
          <a:xfrm>
            <a:off x="6248400" y="4470400"/>
            <a:ext cx="5334000" cy="1778000"/>
          </a:xfrm>
          <a:custGeom>
            <a:avLst/>
            <a:gdLst>
              <a:gd name="connisteX0" fmla="*/ 0 w 5334000"/>
              <a:gd name="connsiteY0" fmla="*/ 0 h 1778000"/>
              <a:gd name="connisteX1" fmla="*/ 5334000 w 5334000"/>
              <a:gd name="connsiteY1" fmla="*/ 0 h 1778000"/>
              <a:gd name="connisteX2" fmla="*/ 5334000 w 5334000"/>
              <a:gd name="connsiteY2" fmla="*/ 1574800 h 1778000"/>
              <a:gd name="connisteX3" fmla="*/ 5130800 w 5334000"/>
              <a:gd name="connsiteY3" fmla="*/ 1778000 h 1778000"/>
              <a:gd name="connisteX4" fmla="*/ 203200 w 5334000"/>
              <a:gd name="connsiteY4" fmla="*/ 1778000 h 1778000"/>
              <a:gd name="connisteX5" fmla="*/ 0 w 5334000"/>
              <a:gd name="connsiteY5" fmla="*/ 1574800 h 1778000"/>
              <a:gd name="connisteX6" fmla="*/ 0 w 5334000"/>
              <a:gd name="connsiteY6" fmla="*/ 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5334000" h="1778000">
                <a:moveTo>
                  <a:pt x="0" y="0"/>
                </a:moveTo>
                <a:lnTo>
                  <a:pt x="5334000" y="0"/>
                </a:lnTo>
                <a:lnTo>
                  <a:pt x="5334000" y="1574800"/>
                </a:lnTo>
                <a:cubicBezTo>
                  <a:pt x="5334000" y="1687024"/>
                  <a:pt x="5243024" y="1778000"/>
                  <a:pt x="5130800" y="1778000"/>
                </a:cubicBezTo>
                <a:lnTo>
                  <a:pt x="203200" y="1778000"/>
                </a:lnTo>
                <a:cubicBezTo>
                  <a:pt x="90976" y="1778000"/>
                  <a:pt x="0" y="1687024"/>
                  <a:pt x="0" y="15748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p>
        </p:txBody>
      </p:sp>
      <p:sp>
        <p:nvSpPr>
          <p:cNvPr id="17" name="图片占位符 16"/>
          <p:cNvSpPr>
            <a:spLocks noGrp="1"/>
          </p:cNvSpPr>
          <p:nvPr>
            <p:ph type="pic" idx="16393" hasCustomPrompt="1"/>
            <p:custDataLst>
              <p:tags r:id="rId10"/>
            </p:custDataLst>
          </p:nvPr>
        </p:nvSpPr>
        <p:spPr>
          <a:xfrm>
            <a:off x="6248400" y="1524000"/>
            <a:ext cx="5334000" cy="2946400"/>
          </a:xfrm>
          <a:custGeom>
            <a:avLst/>
            <a:gdLst>
              <a:gd name="connisteX0" fmla="*/ 0 w 5334000"/>
              <a:gd name="connsiteY0" fmla="*/ 203200 h 2946400"/>
              <a:gd name="connisteX1" fmla="*/ 203200 w 5334000"/>
              <a:gd name="connsiteY1" fmla="*/ 0 h 2946400"/>
              <a:gd name="connisteX2" fmla="*/ 5130800 w 5334000"/>
              <a:gd name="connsiteY2" fmla="*/ 0 h 2946400"/>
              <a:gd name="connisteX3" fmla="*/ 5334000 w 5334000"/>
              <a:gd name="connsiteY3" fmla="*/ 203200 h 2946400"/>
              <a:gd name="connisteX4" fmla="*/ 5334000 w 5334000"/>
              <a:gd name="connsiteY4" fmla="*/ 2946400 h 2946400"/>
              <a:gd name="connisteX5" fmla="*/ 0 w 5334000"/>
              <a:gd name="connsiteY5" fmla="*/ 2946400 h 2946400"/>
              <a:gd name="connisteX6" fmla="*/ 0 w 5334000"/>
              <a:gd name="connsiteY6"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5334000" h="2946400">
                <a:moveTo>
                  <a:pt x="0" y="203200"/>
                </a:moveTo>
                <a:cubicBezTo>
                  <a:pt x="0" y="90976"/>
                  <a:pt x="90976" y="0"/>
                  <a:pt x="203200" y="0"/>
                </a:cubicBezTo>
                <a:lnTo>
                  <a:pt x="5130800" y="0"/>
                </a:lnTo>
                <a:cubicBezTo>
                  <a:pt x="5243024" y="0"/>
                  <a:pt x="5334000" y="90976"/>
                  <a:pt x="5334000" y="203200"/>
                </a:cubicBezTo>
                <a:lnTo>
                  <a:pt x="5334000" y="2946400"/>
                </a:lnTo>
                <a:lnTo>
                  <a:pt x="0" y="29464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8" name="文本占位符 17"/>
          <p:cNvSpPr>
            <a:spLocks noGrp="1"/>
          </p:cNvSpPr>
          <p:nvPr>
            <p:ph type="body" idx="16388" hasCustomPrompt="1"/>
            <p:custDataLst>
              <p:tags r:id="rId11"/>
            </p:custDataLst>
          </p:nvPr>
        </p:nvSpPr>
        <p:spPr>
          <a:xfrm>
            <a:off x="6553200" y="47752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p>
        </p:txBody>
      </p:sp>
      <p:sp>
        <p:nvSpPr>
          <p:cNvPr id="19" name="文本占位符 18"/>
          <p:cNvSpPr>
            <a:spLocks noGrp="1"/>
          </p:cNvSpPr>
          <p:nvPr>
            <p:ph type="body" idx="16389" hasCustomPrompt="1"/>
            <p:custDataLst>
              <p:tags r:id="rId12"/>
            </p:custDataLst>
          </p:nvPr>
        </p:nvSpPr>
        <p:spPr>
          <a:xfrm>
            <a:off x="6553200" y="5334000"/>
            <a:ext cx="47244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p>
        </p:txBody>
      </p:sp>
    </p:spTree>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正文页-60_15">
    <p:bg>
      <p:bgRef idx="1001">
        <a:schemeClr val="bg2"/>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1"/>
            </p:custDataLst>
          </p:nvPr>
        </p:nvSpPr>
        <p:spPr/>
        <p:txBody>
          <a:bodyPr wrap="square">
            <a:normAutofit/>
          </a:bodyPr>
          <a:lstStyle/>
          <a:p>
            <a:fld id="{5592522B-0F24-4480-B9DD-A9474A6880D6}" type="datetimeFigureOut">
              <a:rPr lang="zh-CN" altLang="en-US" smtClean="0"/>
              <a:t>2025-06-25</a:t>
            </a:fld>
            <a:endParaRPr lang="zh-CN" altLang="en-US"/>
          </a:p>
        </p:txBody>
      </p:sp>
      <p:sp>
        <p:nvSpPr>
          <p:cNvPr id="8" name="页脚占位符 7"/>
          <p:cNvSpPr>
            <a:spLocks noGrp="1"/>
          </p:cNvSpPr>
          <p:nvPr>
            <p:ph type="ftr" sz="quarter" idx="11"/>
            <p:custDataLst>
              <p:tags r:id="rId2"/>
            </p:custDataLst>
          </p:nvPr>
        </p:nvSpPr>
        <p:spPr/>
        <p:txBody>
          <a:bodyPr/>
          <a:lstStyle/>
          <a:p>
            <a:endParaRPr lang="zh-CN" altLang="en-US"/>
          </a:p>
        </p:txBody>
      </p:sp>
      <p:sp>
        <p:nvSpPr>
          <p:cNvPr id="9" name="灯片编号占位符 8"/>
          <p:cNvSpPr>
            <a:spLocks noGrp="1"/>
          </p:cNvSpPr>
          <p:nvPr>
            <p:ph type="sldNum" sz="quarter" idx="12"/>
            <p:custDataLst>
              <p:tags r:id="rId3"/>
            </p:custDataLst>
          </p:nvPr>
        </p:nvSpPr>
        <p:spPr/>
        <p:txBody>
          <a:bodyPr wrap="square">
            <a:normAutofit/>
          </a:bodyPr>
          <a:lstStyle/>
          <a:p>
            <a:fld id="{BE5F26B5-172A-4DC2-B0B7-181CFC56B87C}" type="slidenum">
              <a:rPr lang="zh-CN" altLang="en-US" smtClean="0"/>
              <a:t>‹#›</a:t>
            </a:fld>
            <a:endParaRPr lang="zh-CN" altLang="en-US"/>
          </a:p>
        </p:txBody>
      </p:sp>
      <p:sp>
        <p:nvSpPr>
          <p:cNvPr id="11" name="标题 10"/>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90" hasCustomPrompt="1"/>
            <p:custDataLst>
              <p:tags r:id="rId5"/>
            </p:custDataLst>
          </p:nvPr>
        </p:nvSpPr>
        <p:spPr>
          <a:xfrm>
            <a:off x="609600" y="1524000"/>
            <a:ext cx="6934200" cy="4724400"/>
          </a:xfrm>
          <a:custGeom>
            <a:avLst/>
            <a:gdLst>
              <a:gd name="connisteX0" fmla="*/ 0 w 6934200"/>
              <a:gd name="connsiteY0" fmla="*/ 203200 h 4724400"/>
              <a:gd name="connisteX1" fmla="*/ 203200 w 6934200"/>
              <a:gd name="connsiteY1" fmla="*/ 0 h 4724400"/>
              <a:gd name="connisteX2" fmla="*/ 6934200 w 6934200"/>
              <a:gd name="connsiteY2" fmla="*/ 0 h 4724400"/>
              <a:gd name="connisteX3" fmla="*/ 6934200 w 6934200"/>
              <a:gd name="connsiteY3" fmla="*/ 4724400 h 4724400"/>
              <a:gd name="connisteX4" fmla="*/ 203200 w 6934200"/>
              <a:gd name="connsiteY4" fmla="*/ 4724400 h 4724400"/>
              <a:gd name="connisteX5" fmla="*/ 0 w 6934200"/>
              <a:gd name="connsiteY5" fmla="*/ 4521200 h 4724400"/>
              <a:gd name="connisteX6" fmla="*/ 0 w 69342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6934200" h="4724400">
                <a:moveTo>
                  <a:pt x="0" y="203200"/>
                </a:moveTo>
                <a:cubicBezTo>
                  <a:pt x="0" y="90976"/>
                  <a:pt x="90976" y="0"/>
                  <a:pt x="203200" y="0"/>
                </a:cubicBezTo>
                <a:lnTo>
                  <a:pt x="6934200" y="0"/>
                </a:lnTo>
                <a:lnTo>
                  <a:pt x="6934200" y="4724400"/>
                </a:ln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p>
        </p:txBody>
      </p:sp>
      <p:sp>
        <p:nvSpPr>
          <p:cNvPr id="13" name="装饰  2"/>
          <p:cNvSpPr>
            <a:spLocks noGrp="1"/>
          </p:cNvSpPr>
          <p:nvPr>
            <p:ph type="body" idx="16391" hasCustomPrompt="1"/>
            <p:custDataLst>
              <p:tags r:id="rId6"/>
            </p:custDataLst>
          </p:nvPr>
        </p:nvSpPr>
        <p:spPr>
          <a:xfrm>
            <a:off x="7543800" y="1524000"/>
            <a:ext cx="4038600" cy="4724400"/>
          </a:xfrm>
          <a:custGeom>
            <a:avLst/>
            <a:gdLst>
              <a:gd name="connisteX0" fmla="*/ 0 w 4038600"/>
              <a:gd name="connsiteY0" fmla="*/ 0 h 4724400"/>
              <a:gd name="connisteX1" fmla="*/ 3835400 w 4038600"/>
              <a:gd name="connsiteY1" fmla="*/ 0 h 4724400"/>
              <a:gd name="connisteX2" fmla="*/ 4038600 w 4038600"/>
              <a:gd name="connsiteY2" fmla="*/ 203200 h 4724400"/>
              <a:gd name="connisteX3" fmla="*/ 4038600 w 4038600"/>
              <a:gd name="connsiteY3" fmla="*/ 4521200 h 4724400"/>
              <a:gd name="connisteX4" fmla="*/ 3835400 w 4038600"/>
              <a:gd name="connsiteY4" fmla="*/ 4724400 h 4724400"/>
              <a:gd name="connisteX5" fmla="*/ 0 w 4038600"/>
              <a:gd name="connsiteY5" fmla="*/ 4724400 h 4724400"/>
              <a:gd name="connisteX6" fmla="*/ 0 w 40386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4038600" h="4724400">
                <a:moveTo>
                  <a:pt x="0" y="0"/>
                </a:moveTo>
                <a:lnTo>
                  <a:pt x="3835400" y="0"/>
                </a:lnTo>
                <a:cubicBezTo>
                  <a:pt x="3947624" y="0"/>
                  <a:pt x="4038600" y="90976"/>
                  <a:pt x="4038600" y="203200"/>
                </a:cubicBezTo>
                <a:lnTo>
                  <a:pt x="4038600" y="4521200"/>
                </a:lnTo>
                <a:cubicBezTo>
                  <a:pt x="4038600" y="4633424"/>
                  <a:pt x="3947624" y="4724400"/>
                  <a:pt x="3835400" y="4724400"/>
                </a:cubicBezTo>
                <a:lnTo>
                  <a:pt x="0" y="47244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p>
        </p:txBody>
      </p:sp>
      <p:sp>
        <p:nvSpPr>
          <p:cNvPr id="14" name="文本占位符 13"/>
          <p:cNvSpPr>
            <a:spLocks noGrp="1"/>
          </p:cNvSpPr>
          <p:nvPr>
            <p:ph type="body" idx="16386" hasCustomPrompt="1"/>
            <p:custDataLst>
              <p:tags r:id="rId7"/>
            </p:custDataLst>
          </p:nvPr>
        </p:nvSpPr>
        <p:spPr>
          <a:xfrm>
            <a:off x="8001000" y="2108200"/>
            <a:ext cx="312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p>
        </p:txBody>
      </p:sp>
      <p:sp>
        <p:nvSpPr>
          <p:cNvPr id="15" name="文本占位符 14"/>
          <p:cNvSpPr>
            <a:spLocks noGrp="1"/>
          </p:cNvSpPr>
          <p:nvPr>
            <p:ph type="body" idx="16387" hasCustomPrompt="1"/>
            <p:custDataLst>
              <p:tags r:id="rId8"/>
            </p:custDataLst>
          </p:nvPr>
        </p:nvSpPr>
        <p:spPr>
          <a:xfrm>
            <a:off x="8001000" y="2667000"/>
            <a:ext cx="3124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p>
        </p:txBody>
      </p:sp>
      <p:sp>
        <p:nvSpPr>
          <p:cNvPr id="16" name="文本占位符 15"/>
          <p:cNvSpPr>
            <a:spLocks noGrp="1"/>
          </p:cNvSpPr>
          <p:nvPr>
            <p:ph type="body" idx="16388" hasCustomPrompt="1"/>
            <p:custDataLst>
              <p:tags r:id="rId9"/>
            </p:custDataLst>
          </p:nvPr>
        </p:nvSpPr>
        <p:spPr>
          <a:xfrm>
            <a:off x="8001000" y="4191000"/>
            <a:ext cx="312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p>
        </p:txBody>
      </p:sp>
      <p:sp>
        <p:nvSpPr>
          <p:cNvPr id="17" name="文本占位符 16"/>
          <p:cNvSpPr>
            <a:spLocks noGrp="1"/>
          </p:cNvSpPr>
          <p:nvPr>
            <p:ph type="body" idx="16389" hasCustomPrompt="1"/>
            <p:custDataLst>
              <p:tags r:id="rId10"/>
            </p:custDataLst>
          </p:nvPr>
        </p:nvSpPr>
        <p:spPr>
          <a:xfrm>
            <a:off x="8001000" y="4749800"/>
            <a:ext cx="3124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p>
        </p:txBody>
      </p:sp>
    </p:spTree>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正文页-30_69">
    <p:bg>
      <p:bgRef idx="1001">
        <a:schemeClr val="bg2"/>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1"/>
            </p:custDataLst>
          </p:nvPr>
        </p:nvSpPr>
        <p:spPr/>
        <p:txBody>
          <a:bodyPr wrap="square">
            <a:normAutofit/>
          </a:bodyPr>
          <a:lstStyle/>
          <a:p>
            <a:fld id="{5592522B-0F24-4480-B9DD-A9474A6880D6}" type="datetimeFigureOut">
              <a:rPr lang="zh-CN" altLang="en-US" smtClean="0"/>
              <a:t>2025-06-25</a:t>
            </a:fld>
            <a:endParaRPr lang="zh-CN" altLang="en-US"/>
          </a:p>
        </p:txBody>
      </p:sp>
      <p:sp>
        <p:nvSpPr>
          <p:cNvPr id="8" name="页脚占位符 7"/>
          <p:cNvSpPr>
            <a:spLocks noGrp="1"/>
          </p:cNvSpPr>
          <p:nvPr>
            <p:ph type="ftr" sz="quarter" idx="11"/>
            <p:custDataLst>
              <p:tags r:id="rId2"/>
            </p:custDataLst>
          </p:nvPr>
        </p:nvSpPr>
        <p:spPr/>
        <p:txBody>
          <a:bodyPr/>
          <a:lstStyle/>
          <a:p>
            <a:endParaRPr lang="zh-CN" altLang="en-US"/>
          </a:p>
        </p:txBody>
      </p:sp>
      <p:sp>
        <p:nvSpPr>
          <p:cNvPr id="9" name="灯片编号占位符 8"/>
          <p:cNvSpPr>
            <a:spLocks noGrp="1"/>
          </p:cNvSpPr>
          <p:nvPr>
            <p:ph type="sldNum" sz="quarter" idx="12"/>
            <p:custDataLst>
              <p:tags r:id="rId3"/>
            </p:custDataLst>
          </p:nvPr>
        </p:nvSpPr>
        <p:spPr/>
        <p:txBody>
          <a:bodyPr wrap="square">
            <a:normAutofit/>
          </a:bodyPr>
          <a:lstStyle/>
          <a:p>
            <a:fld id="{BE5F26B5-172A-4DC2-B0B7-181CFC56B87C}" type="slidenum">
              <a:rPr lang="zh-CN" altLang="en-US" smtClean="0"/>
              <a:t>‹#›</a:t>
            </a:fld>
            <a:endParaRPr lang="zh-CN" altLang="en-US"/>
          </a:p>
        </p:txBody>
      </p:sp>
      <p:sp>
        <p:nvSpPr>
          <p:cNvPr id="11" name="标题 10"/>
          <p:cNvSpPr>
            <a:spLocks noGrp="1"/>
          </p:cNvSpPr>
          <p:nvPr>
            <p:ph type="ctrTitle" idx="16385" hasCustomPrompt="1"/>
            <p:custDataLst>
              <p:tags r:id="rId4"/>
            </p:custDataLst>
          </p:nvPr>
        </p:nvSpPr>
        <p:spPr>
          <a:xfrm>
            <a:off x="81534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90" hasCustomPrompt="1"/>
            <p:custDataLst>
              <p:tags r:id="rId5"/>
            </p:custDataLst>
          </p:nvPr>
        </p:nvSpPr>
        <p:spPr>
          <a:xfrm>
            <a:off x="609600" y="609600"/>
            <a:ext cx="6934200" cy="5638800"/>
          </a:xfrm>
          <a:custGeom>
            <a:avLst/>
            <a:gdLst>
              <a:gd name="connisteX0" fmla="*/ 0 w 6934200"/>
              <a:gd name="connsiteY0" fmla="*/ 203200 h 5638800"/>
              <a:gd name="connisteX1" fmla="*/ 203200 w 6934200"/>
              <a:gd name="connsiteY1" fmla="*/ 0 h 5638800"/>
              <a:gd name="connisteX2" fmla="*/ 6731000 w 6934200"/>
              <a:gd name="connsiteY2" fmla="*/ 0 h 5638800"/>
              <a:gd name="connisteX3" fmla="*/ 6934200 w 6934200"/>
              <a:gd name="connsiteY3" fmla="*/ 203200 h 5638800"/>
              <a:gd name="connisteX4" fmla="*/ 6934200 w 6934200"/>
              <a:gd name="connsiteY4" fmla="*/ 5435600 h 5638800"/>
              <a:gd name="connisteX5" fmla="*/ 6731000 w 6934200"/>
              <a:gd name="connsiteY5" fmla="*/ 5638800 h 5638800"/>
              <a:gd name="connisteX6" fmla="*/ 203200 w 6934200"/>
              <a:gd name="connsiteY6" fmla="*/ 5638800 h 5638800"/>
              <a:gd name="connisteX7" fmla="*/ 0 w 6934200"/>
              <a:gd name="connsiteY7" fmla="*/ 5435600 h 5638800"/>
              <a:gd name="connisteX8" fmla="*/ 0 w 69342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6934200" h="5638800">
                <a:moveTo>
                  <a:pt x="0" y="203200"/>
                </a:moveTo>
                <a:cubicBezTo>
                  <a:pt x="0" y="90976"/>
                  <a:pt x="90976" y="0"/>
                  <a:pt x="203200" y="0"/>
                </a:cubicBezTo>
                <a:lnTo>
                  <a:pt x="6731000" y="0"/>
                </a:lnTo>
                <a:cubicBezTo>
                  <a:pt x="6843224" y="0"/>
                  <a:pt x="6934200" y="90976"/>
                  <a:pt x="6934200" y="203200"/>
                </a:cubicBezTo>
                <a:lnTo>
                  <a:pt x="6934200" y="5435600"/>
                </a:lnTo>
                <a:cubicBezTo>
                  <a:pt x="6934200" y="5547824"/>
                  <a:pt x="6843224" y="5638800"/>
                  <a:pt x="67310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p>
        </p:txBody>
      </p:sp>
      <p:sp>
        <p:nvSpPr>
          <p:cNvPr id="13" name="装饰  2"/>
          <p:cNvSpPr>
            <a:spLocks noGrp="1"/>
          </p:cNvSpPr>
          <p:nvPr>
            <p:ph type="body" idx="16391" hasCustomPrompt="1"/>
            <p:custDataLst>
              <p:tags r:id="rId6"/>
            </p:custDataLst>
          </p:nvPr>
        </p:nvSpPr>
        <p:spPr>
          <a:xfrm>
            <a:off x="8153400" y="2794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p>
        </p:txBody>
      </p:sp>
      <p:sp>
        <p:nvSpPr>
          <p:cNvPr id="14" name="文本占位符 13"/>
          <p:cNvSpPr>
            <a:spLocks noGrp="1"/>
          </p:cNvSpPr>
          <p:nvPr>
            <p:ph type="body" idx="16386" hasCustomPrompt="1"/>
            <p:custDataLst>
              <p:tags r:id="rId7"/>
            </p:custDataLst>
          </p:nvPr>
        </p:nvSpPr>
        <p:spPr>
          <a:xfrm>
            <a:off x="8305800" y="2794000"/>
            <a:ext cx="327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p>
        </p:txBody>
      </p:sp>
      <p:sp>
        <p:nvSpPr>
          <p:cNvPr id="15" name="文本占位符 14"/>
          <p:cNvSpPr>
            <a:spLocks noGrp="1"/>
          </p:cNvSpPr>
          <p:nvPr>
            <p:ph type="body" idx="16387" hasCustomPrompt="1"/>
            <p:custDataLst>
              <p:tags r:id="rId8"/>
            </p:custDataLst>
          </p:nvPr>
        </p:nvSpPr>
        <p:spPr>
          <a:xfrm>
            <a:off x="8305800" y="3302000"/>
            <a:ext cx="3276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p>
        </p:txBody>
      </p:sp>
      <p:sp>
        <p:nvSpPr>
          <p:cNvPr id="16" name="装饰  5"/>
          <p:cNvSpPr>
            <a:spLocks noGrp="1"/>
          </p:cNvSpPr>
          <p:nvPr>
            <p:ph type="body" idx="16392" hasCustomPrompt="1"/>
            <p:custDataLst>
              <p:tags r:id="rId9"/>
            </p:custDataLst>
          </p:nvPr>
        </p:nvSpPr>
        <p:spPr>
          <a:xfrm>
            <a:off x="8153400" y="4826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p>
        </p:txBody>
      </p:sp>
      <p:sp>
        <p:nvSpPr>
          <p:cNvPr id="17" name="文本占位符 16"/>
          <p:cNvSpPr>
            <a:spLocks noGrp="1"/>
          </p:cNvSpPr>
          <p:nvPr>
            <p:ph type="body" idx="16388" hasCustomPrompt="1"/>
            <p:custDataLst>
              <p:tags r:id="rId10"/>
            </p:custDataLst>
          </p:nvPr>
        </p:nvSpPr>
        <p:spPr>
          <a:xfrm>
            <a:off x="8305800" y="4826000"/>
            <a:ext cx="327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p>
        </p:txBody>
      </p:sp>
      <p:sp>
        <p:nvSpPr>
          <p:cNvPr id="18" name="文本占位符 17"/>
          <p:cNvSpPr>
            <a:spLocks noGrp="1"/>
          </p:cNvSpPr>
          <p:nvPr>
            <p:ph type="body" idx="16389" hasCustomPrompt="1"/>
            <p:custDataLst>
              <p:tags r:id="rId11"/>
            </p:custDataLst>
          </p:nvPr>
        </p:nvSpPr>
        <p:spPr>
          <a:xfrm>
            <a:off x="8305800" y="5334000"/>
            <a:ext cx="3276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p>
        </p:txBody>
      </p:sp>
    </p:spTree>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正文页-67_10">
    <p:bg>
      <p:bgRef idx="1001">
        <a:schemeClr val="bg2"/>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1"/>
            </p:custDataLst>
          </p:nvPr>
        </p:nvSpPr>
        <p:spPr/>
        <p:txBody>
          <a:bodyPr wrap="square">
            <a:normAutofit/>
          </a:bodyPr>
          <a:lstStyle/>
          <a:p>
            <a:fld id="{5592522B-0F24-4480-B9DD-A9474A6880D6}" type="datetimeFigureOut">
              <a:rPr lang="zh-CN" altLang="en-US" smtClean="0"/>
              <a:t>2025-06-25</a:t>
            </a:fld>
            <a:endParaRPr lang="zh-CN" altLang="en-US"/>
          </a:p>
        </p:txBody>
      </p:sp>
      <p:sp>
        <p:nvSpPr>
          <p:cNvPr id="8" name="页脚占位符 7"/>
          <p:cNvSpPr>
            <a:spLocks noGrp="1"/>
          </p:cNvSpPr>
          <p:nvPr>
            <p:ph type="ftr" sz="quarter" idx="11"/>
            <p:custDataLst>
              <p:tags r:id="rId2"/>
            </p:custDataLst>
          </p:nvPr>
        </p:nvSpPr>
        <p:spPr/>
        <p:txBody>
          <a:bodyPr/>
          <a:lstStyle/>
          <a:p>
            <a:endParaRPr lang="zh-CN" altLang="en-US"/>
          </a:p>
        </p:txBody>
      </p:sp>
      <p:sp>
        <p:nvSpPr>
          <p:cNvPr id="9" name="灯片编号占位符 8"/>
          <p:cNvSpPr>
            <a:spLocks noGrp="1"/>
          </p:cNvSpPr>
          <p:nvPr>
            <p:ph type="sldNum" sz="quarter" idx="12"/>
            <p:custDataLst>
              <p:tags r:id="rId3"/>
            </p:custDataLst>
          </p:nvPr>
        </p:nvSpPr>
        <p:spPr/>
        <p:txBody>
          <a:bodyPr wrap="square">
            <a:normAutofit/>
          </a:bodyPr>
          <a:lstStyle/>
          <a:p>
            <a:fld id="{BE5F26B5-172A-4DC2-B0B7-181CFC56B87C}" type="slidenum">
              <a:rPr lang="zh-CN" altLang="en-US" smtClean="0"/>
              <a:t>‹#›</a:t>
            </a:fld>
            <a:endParaRPr lang="zh-CN" altLang="en-US"/>
          </a:p>
        </p:txBody>
      </p:sp>
      <p:sp>
        <p:nvSpPr>
          <p:cNvPr id="11" name="标题 10"/>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90" hasCustomPrompt="1"/>
            <p:custDataLst>
              <p:tags r:id="rId5"/>
            </p:custDataLst>
          </p:nvPr>
        </p:nvSpPr>
        <p:spPr>
          <a:xfrm>
            <a:off x="609600" y="1524000"/>
            <a:ext cx="5334000" cy="2641600"/>
          </a:xfrm>
          <a:custGeom>
            <a:avLst/>
            <a:gdLst>
              <a:gd name="connisteX0" fmla="*/ 0 w 5334000"/>
              <a:gd name="connsiteY0" fmla="*/ 203200 h 2641600"/>
              <a:gd name="connisteX1" fmla="*/ 203200 w 5334000"/>
              <a:gd name="connsiteY1" fmla="*/ 0 h 2641600"/>
              <a:gd name="connisteX2" fmla="*/ 5130800 w 5334000"/>
              <a:gd name="connsiteY2" fmla="*/ 0 h 2641600"/>
              <a:gd name="connisteX3" fmla="*/ 5334000 w 5334000"/>
              <a:gd name="connsiteY3" fmla="*/ 203200 h 2641600"/>
              <a:gd name="connisteX4" fmla="*/ 5334000 w 5334000"/>
              <a:gd name="connsiteY4" fmla="*/ 2438400 h 2641600"/>
              <a:gd name="connisteX5" fmla="*/ 5130800 w 5334000"/>
              <a:gd name="connsiteY5" fmla="*/ 2641600 h 2641600"/>
              <a:gd name="connisteX6" fmla="*/ 203200 w 5334000"/>
              <a:gd name="connsiteY6" fmla="*/ 2641600 h 2641600"/>
              <a:gd name="connisteX7" fmla="*/ 0 w 5334000"/>
              <a:gd name="connsiteY7" fmla="*/ 2438400 h 2641600"/>
              <a:gd name="connisteX8" fmla="*/ 0 w 5334000"/>
              <a:gd name="connsiteY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334000" h="2641600">
                <a:moveTo>
                  <a:pt x="0" y="203200"/>
                </a:moveTo>
                <a:cubicBezTo>
                  <a:pt x="0" y="90976"/>
                  <a:pt x="90976" y="0"/>
                  <a:pt x="203200" y="0"/>
                </a:cubicBezTo>
                <a:lnTo>
                  <a:pt x="5130800" y="0"/>
                </a:lnTo>
                <a:cubicBezTo>
                  <a:pt x="5243024" y="0"/>
                  <a:pt x="5334000" y="90976"/>
                  <a:pt x="5334000" y="203200"/>
                </a:cubicBezTo>
                <a:lnTo>
                  <a:pt x="5334000" y="2438400"/>
                </a:lnTo>
                <a:cubicBezTo>
                  <a:pt x="5334000" y="2550624"/>
                  <a:pt x="5243024" y="2641600"/>
                  <a:pt x="5130800" y="2641600"/>
                </a:cubicBezTo>
                <a:lnTo>
                  <a:pt x="203200" y="2641600"/>
                </a:lnTo>
                <a:cubicBezTo>
                  <a:pt x="90976" y="2641600"/>
                  <a:pt x="0" y="2550624"/>
                  <a:pt x="0" y="2438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p>
        </p:txBody>
      </p:sp>
      <p:sp>
        <p:nvSpPr>
          <p:cNvPr id="13" name="文本占位符 12"/>
          <p:cNvSpPr>
            <a:spLocks noGrp="1"/>
          </p:cNvSpPr>
          <p:nvPr>
            <p:ph type="body" idx="16386" hasCustomPrompt="1"/>
            <p:custDataLst>
              <p:tags r:id="rId6"/>
            </p:custDataLst>
          </p:nvPr>
        </p:nvSpPr>
        <p:spPr>
          <a:xfrm>
            <a:off x="609600" y="4470400"/>
            <a:ext cx="5334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p>
        </p:txBody>
      </p:sp>
      <p:sp>
        <p:nvSpPr>
          <p:cNvPr id="14" name="文本占位符 13"/>
          <p:cNvSpPr>
            <a:spLocks noGrp="1"/>
          </p:cNvSpPr>
          <p:nvPr>
            <p:ph type="body" idx="16387" hasCustomPrompt="1"/>
            <p:custDataLst>
              <p:tags r:id="rId7"/>
            </p:custDataLst>
          </p:nvPr>
        </p:nvSpPr>
        <p:spPr>
          <a:xfrm>
            <a:off x="609600" y="5029200"/>
            <a:ext cx="5334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p>
        </p:txBody>
      </p:sp>
      <p:sp>
        <p:nvSpPr>
          <p:cNvPr id="15" name="内容占位符 14"/>
          <p:cNvSpPr>
            <a:spLocks noGrp="1"/>
          </p:cNvSpPr>
          <p:nvPr>
            <p:ph idx="16391" hasCustomPrompt="1"/>
            <p:custDataLst>
              <p:tags r:id="rId8"/>
            </p:custDataLst>
          </p:nvPr>
        </p:nvSpPr>
        <p:spPr>
          <a:xfrm>
            <a:off x="6248400" y="1524000"/>
            <a:ext cx="5334000" cy="2641600"/>
          </a:xfrm>
          <a:custGeom>
            <a:avLst/>
            <a:gdLst>
              <a:gd name="connisteX0" fmla="*/ 0 w 5334000"/>
              <a:gd name="connsiteY0" fmla="*/ 203200 h 2641600"/>
              <a:gd name="connisteX1" fmla="*/ 203200 w 5334000"/>
              <a:gd name="connsiteY1" fmla="*/ 0 h 2641600"/>
              <a:gd name="connisteX2" fmla="*/ 5130800 w 5334000"/>
              <a:gd name="connsiteY2" fmla="*/ 0 h 2641600"/>
              <a:gd name="connisteX3" fmla="*/ 5334000 w 5334000"/>
              <a:gd name="connsiteY3" fmla="*/ 203200 h 2641600"/>
              <a:gd name="connisteX4" fmla="*/ 5334000 w 5334000"/>
              <a:gd name="connsiteY4" fmla="*/ 2438400 h 2641600"/>
              <a:gd name="connisteX5" fmla="*/ 5130800 w 5334000"/>
              <a:gd name="connsiteY5" fmla="*/ 2641600 h 2641600"/>
              <a:gd name="connisteX6" fmla="*/ 203200 w 5334000"/>
              <a:gd name="connsiteY6" fmla="*/ 2641600 h 2641600"/>
              <a:gd name="connisteX7" fmla="*/ 0 w 5334000"/>
              <a:gd name="connsiteY7" fmla="*/ 2438400 h 2641600"/>
              <a:gd name="connisteX8" fmla="*/ 0 w 5334000"/>
              <a:gd name="connsiteY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334000" h="2641600">
                <a:moveTo>
                  <a:pt x="0" y="203200"/>
                </a:moveTo>
                <a:cubicBezTo>
                  <a:pt x="0" y="90976"/>
                  <a:pt x="90976" y="0"/>
                  <a:pt x="203200" y="0"/>
                </a:cubicBezTo>
                <a:lnTo>
                  <a:pt x="5130800" y="0"/>
                </a:lnTo>
                <a:cubicBezTo>
                  <a:pt x="5243024" y="0"/>
                  <a:pt x="5334000" y="90976"/>
                  <a:pt x="5334000" y="203200"/>
                </a:cubicBezTo>
                <a:lnTo>
                  <a:pt x="5334000" y="2438400"/>
                </a:lnTo>
                <a:cubicBezTo>
                  <a:pt x="5334000" y="2550624"/>
                  <a:pt x="5243024" y="2641600"/>
                  <a:pt x="5130800" y="2641600"/>
                </a:cubicBezTo>
                <a:lnTo>
                  <a:pt x="203200" y="2641600"/>
                </a:lnTo>
                <a:cubicBezTo>
                  <a:pt x="90976" y="2641600"/>
                  <a:pt x="0" y="2550624"/>
                  <a:pt x="0" y="2438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p>
        </p:txBody>
      </p:sp>
      <p:sp>
        <p:nvSpPr>
          <p:cNvPr id="16" name="文本占位符 15"/>
          <p:cNvSpPr>
            <a:spLocks noGrp="1"/>
          </p:cNvSpPr>
          <p:nvPr>
            <p:ph type="body" idx="16388" hasCustomPrompt="1"/>
            <p:custDataLst>
              <p:tags r:id="rId9"/>
            </p:custDataLst>
          </p:nvPr>
        </p:nvSpPr>
        <p:spPr>
          <a:xfrm>
            <a:off x="6248400" y="4470400"/>
            <a:ext cx="5334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p>
        </p:txBody>
      </p:sp>
      <p:sp>
        <p:nvSpPr>
          <p:cNvPr id="17" name="文本占位符 16"/>
          <p:cNvSpPr>
            <a:spLocks noGrp="1"/>
          </p:cNvSpPr>
          <p:nvPr>
            <p:ph type="body" idx="16389" hasCustomPrompt="1"/>
            <p:custDataLst>
              <p:tags r:id="rId10"/>
            </p:custDataLst>
          </p:nvPr>
        </p:nvSpPr>
        <p:spPr>
          <a:xfrm>
            <a:off x="6248400" y="5029200"/>
            <a:ext cx="5334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p>
        </p:txBody>
      </p:sp>
    </p:spTree>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正文页-63_5">
    <p:bg>
      <p:bgRef idx="1001">
        <a:schemeClr val="bg2"/>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1"/>
            </p:custDataLst>
          </p:nvPr>
        </p:nvSpPr>
        <p:spPr/>
        <p:txBody>
          <a:bodyPr wrap="square">
            <a:normAutofit/>
          </a:bodyPr>
          <a:lstStyle/>
          <a:p>
            <a:fld id="{5592522B-0F24-4480-B9DD-A9474A6880D6}" type="datetimeFigureOut">
              <a:rPr lang="zh-CN" altLang="en-US" smtClean="0"/>
              <a:t>2025-06-25</a:t>
            </a:fld>
            <a:endParaRPr lang="zh-CN" altLang="en-US"/>
          </a:p>
        </p:txBody>
      </p:sp>
      <p:sp>
        <p:nvSpPr>
          <p:cNvPr id="8" name="页脚占位符 7"/>
          <p:cNvSpPr>
            <a:spLocks noGrp="1"/>
          </p:cNvSpPr>
          <p:nvPr>
            <p:ph type="ftr" sz="quarter" idx="11"/>
            <p:custDataLst>
              <p:tags r:id="rId2"/>
            </p:custDataLst>
          </p:nvPr>
        </p:nvSpPr>
        <p:spPr/>
        <p:txBody>
          <a:bodyPr/>
          <a:lstStyle/>
          <a:p>
            <a:endParaRPr lang="zh-CN" altLang="en-US"/>
          </a:p>
        </p:txBody>
      </p:sp>
      <p:sp>
        <p:nvSpPr>
          <p:cNvPr id="9" name="灯片编号占位符 8"/>
          <p:cNvSpPr>
            <a:spLocks noGrp="1"/>
          </p:cNvSpPr>
          <p:nvPr>
            <p:ph type="sldNum" sz="quarter" idx="12"/>
            <p:custDataLst>
              <p:tags r:id="rId3"/>
            </p:custDataLst>
          </p:nvPr>
        </p:nvSpPr>
        <p:spPr/>
        <p:txBody>
          <a:bodyPr wrap="square">
            <a:normAutofit/>
          </a:bodyPr>
          <a:lstStyle/>
          <a:p>
            <a:fld id="{BE5F26B5-172A-4DC2-B0B7-181CFC56B87C}" type="slidenum">
              <a:rPr lang="zh-CN" altLang="en-US" smtClean="0"/>
              <a:t>‹#›</a:t>
            </a:fld>
            <a:endParaRPr lang="zh-CN" altLang="en-US"/>
          </a:p>
        </p:txBody>
      </p:sp>
      <p:sp>
        <p:nvSpPr>
          <p:cNvPr id="11" name="标题 10"/>
          <p:cNvSpPr>
            <a:spLocks noGrp="1"/>
          </p:cNvSpPr>
          <p:nvPr>
            <p:ph type="ctrTitle" idx="16385" hasCustomPrompt="1"/>
            <p:custDataLst>
              <p:tags r:id="rId4"/>
            </p:custDataLst>
          </p:nvPr>
        </p:nvSpPr>
        <p:spPr>
          <a:xfrm>
            <a:off x="609600" y="4089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88" hasCustomPrompt="1"/>
            <p:custDataLst>
              <p:tags r:id="rId5"/>
            </p:custDataLst>
          </p:nvPr>
        </p:nvSpPr>
        <p:spPr>
          <a:xfrm>
            <a:off x="609600" y="609600"/>
            <a:ext cx="10972800" cy="2946400"/>
          </a:xfrm>
          <a:custGeom>
            <a:avLst/>
            <a:gdLst>
              <a:gd name="connisteX0" fmla="*/ 0 w 10972800"/>
              <a:gd name="connsiteY0" fmla="*/ 203200 h 2946400"/>
              <a:gd name="connisteX1" fmla="*/ 203200 w 10972800"/>
              <a:gd name="connsiteY1" fmla="*/ 0 h 2946400"/>
              <a:gd name="connisteX2" fmla="*/ 10769600 w 10972800"/>
              <a:gd name="connsiteY2" fmla="*/ 0 h 2946400"/>
              <a:gd name="connisteX3" fmla="*/ 10972800 w 10972800"/>
              <a:gd name="connsiteY3" fmla="*/ 203200 h 2946400"/>
              <a:gd name="connisteX4" fmla="*/ 10972800 w 10972800"/>
              <a:gd name="connsiteY4" fmla="*/ 2743200 h 2946400"/>
              <a:gd name="connisteX5" fmla="*/ 10769600 w 10972800"/>
              <a:gd name="connsiteY5" fmla="*/ 2946400 h 2946400"/>
              <a:gd name="connisteX6" fmla="*/ 203200 w 10972800"/>
              <a:gd name="connsiteY6" fmla="*/ 2946400 h 2946400"/>
              <a:gd name="connisteX7" fmla="*/ 0 w 10972800"/>
              <a:gd name="connsiteY7" fmla="*/ 2743200 h 2946400"/>
              <a:gd name="connisteX8" fmla="*/ 0 w 10972800"/>
              <a:gd name="connsiteY8"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0972800" h="2946400">
                <a:moveTo>
                  <a:pt x="0" y="203200"/>
                </a:moveTo>
                <a:cubicBezTo>
                  <a:pt x="0" y="90976"/>
                  <a:pt x="90976" y="0"/>
                  <a:pt x="203200" y="0"/>
                </a:cubicBezTo>
                <a:lnTo>
                  <a:pt x="10769600" y="0"/>
                </a:lnTo>
                <a:cubicBezTo>
                  <a:pt x="10881824" y="0"/>
                  <a:pt x="10972800" y="90976"/>
                  <a:pt x="10972800" y="203200"/>
                </a:cubicBezTo>
                <a:lnTo>
                  <a:pt x="10972800" y="2743200"/>
                </a:lnTo>
                <a:cubicBezTo>
                  <a:pt x="10972800" y="2855424"/>
                  <a:pt x="10881824" y="2946400"/>
                  <a:pt x="10769600" y="2946400"/>
                </a:cubicBezTo>
                <a:lnTo>
                  <a:pt x="203200" y="2946400"/>
                </a:lnTo>
                <a:cubicBezTo>
                  <a:pt x="90976" y="2946400"/>
                  <a:pt x="0" y="2855424"/>
                  <a:pt x="0" y="2743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p>
        </p:txBody>
      </p:sp>
      <p:sp>
        <p:nvSpPr>
          <p:cNvPr id="13" name="文本占位符 12"/>
          <p:cNvSpPr>
            <a:spLocks noGrp="1"/>
          </p:cNvSpPr>
          <p:nvPr>
            <p:ph type="body" idx="16386" hasCustomPrompt="1"/>
            <p:custDataLst>
              <p:tags r:id="rId6"/>
            </p:custDataLst>
          </p:nvPr>
        </p:nvSpPr>
        <p:spPr>
          <a:xfrm>
            <a:off x="4648200" y="4165600"/>
            <a:ext cx="693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p>
        </p:txBody>
      </p:sp>
      <p:sp>
        <p:nvSpPr>
          <p:cNvPr id="14" name="文本占位符 13"/>
          <p:cNvSpPr>
            <a:spLocks noGrp="1"/>
          </p:cNvSpPr>
          <p:nvPr>
            <p:ph type="body" idx="16387" hasCustomPrompt="1"/>
            <p:custDataLst>
              <p:tags r:id="rId7"/>
            </p:custDataLst>
          </p:nvPr>
        </p:nvSpPr>
        <p:spPr>
          <a:xfrm>
            <a:off x="4648200" y="4724400"/>
            <a:ext cx="69342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4" name="矩形 3"/>
          <p:cNvSpPr/>
          <p:nvPr userDrawn="1">
            <p:custDataLst>
              <p:tags r:id="rId1"/>
            </p:custDataLst>
          </p:nvPr>
        </p:nvSpPr>
        <p:spPr>
          <a:xfrm>
            <a:off x="0" y="447675"/>
            <a:ext cx="12190730" cy="5962650"/>
          </a:xfrm>
          <a:prstGeom prst="rect">
            <a:avLst/>
          </a:prstGeom>
          <a:solidFill>
            <a:srgbClr val="FFFFF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任意多边形 30"/>
          <p:cNvSpPr>
            <a:spLocks noChangeAspect="1"/>
          </p:cNvSpPr>
          <p:nvPr userDrawn="1">
            <p:custDataLst>
              <p:tags r:id="rId2"/>
            </p:custDataLst>
          </p:nvPr>
        </p:nvSpPr>
        <p:spPr>
          <a:xfrm>
            <a:off x="207695" y="693000"/>
            <a:ext cx="11776611" cy="547200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7850" h="8294">
                <a:moveTo>
                  <a:pt x="582" y="0"/>
                </a:moveTo>
                <a:lnTo>
                  <a:pt x="17287" y="0"/>
                </a:lnTo>
                <a:lnTo>
                  <a:pt x="17287" y="11"/>
                </a:lnTo>
                <a:cubicBezTo>
                  <a:pt x="17287" y="314"/>
                  <a:pt x="17525" y="562"/>
                  <a:pt x="17825" y="577"/>
                </a:cubicBezTo>
                <a:lnTo>
                  <a:pt x="17850" y="578"/>
                </a:lnTo>
                <a:lnTo>
                  <a:pt x="17850" y="7736"/>
                </a:lnTo>
                <a:lnTo>
                  <a:pt x="17825" y="7737"/>
                </a:lnTo>
                <a:cubicBezTo>
                  <a:pt x="17535" y="7751"/>
                  <a:pt x="17302" y="7984"/>
                  <a:pt x="17288" y="8274"/>
                </a:cubicBezTo>
                <a:lnTo>
                  <a:pt x="17287" y="8294"/>
                </a:lnTo>
                <a:lnTo>
                  <a:pt x="582" y="8294"/>
                </a:lnTo>
                <a:lnTo>
                  <a:pt x="581" y="8274"/>
                </a:lnTo>
                <a:cubicBezTo>
                  <a:pt x="566" y="7974"/>
                  <a:pt x="318" y="7736"/>
                  <a:pt x="15" y="7736"/>
                </a:cubicBezTo>
                <a:lnTo>
                  <a:pt x="0" y="7736"/>
                </a:lnTo>
                <a:lnTo>
                  <a:pt x="0" y="562"/>
                </a:lnTo>
                <a:lnTo>
                  <a:pt x="15" y="563"/>
                </a:lnTo>
                <a:cubicBezTo>
                  <a:pt x="318" y="563"/>
                  <a:pt x="566" y="325"/>
                  <a:pt x="581" y="25"/>
                </a:cubicBezTo>
                <a:lnTo>
                  <a:pt x="582" y="0"/>
                </a:lnTo>
                <a:close/>
              </a:path>
            </a:pathLst>
          </a:custGeom>
          <a:noFill/>
          <a:ln>
            <a:solidFill>
              <a:schemeClr val="accent1">
                <a:alpha val="40000"/>
              </a:schemeClr>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圆角矩形 39"/>
          <p:cNvSpPr/>
          <p:nvPr userDrawn="1">
            <p:custDataLst>
              <p:tags r:id="rId3"/>
            </p:custDataLst>
          </p:nvPr>
        </p:nvSpPr>
        <p:spPr>
          <a:xfrm>
            <a:off x="178810" y="2961000"/>
            <a:ext cx="57600" cy="936000"/>
          </a:xfrm>
          <a:prstGeom prst="roundRect">
            <a:avLst>
              <a:gd name="adj" fmla="val 50000"/>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4"/>
            </p:custDataLst>
          </p:nvPr>
        </p:nvSpPr>
        <p:spPr>
          <a:xfrm>
            <a:off x="943200" y="2059912"/>
            <a:ext cx="1188000" cy="2512088"/>
          </a:xfrm>
          <a:effectLst>
            <a:outerShdw dist="63500" dir="5400000" algn="ctr" rotWithShape="0">
              <a:schemeClr val="accent1">
                <a:lumMod val="50000"/>
                <a:alpha val="10000"/>
              </a:schemeClr>
            </a:outerShdw>
          </a:effectLst>
        </p:spPr>
        <p:txBody>
          <a:bodyPr wrap="square" lIns="90000" tIns="46800" rIns="90000" bIns="46800" anchor="b">
            <a:normAutofit/>
          </a:bodyPr>
          <a:lstStyle>
            <a:lvl1pPr algn="ctr">
              <a:defRPr sz="7200" b="0">
                <a:solidFill>
                  <a:srgbClr val="262626"/>
                </a:solidFill>
              </a:defRPr>
            </a:lvl1pPr>
          </a:lstStyle>
          <a:p>
            <a:r>
              <a:rPr lang="zh-CN" altLang="en-US" dirty="0"/>
              <a:t>标题</a:t>
            </a:r>
          </a:p>
        </p:txBody>
      </p:sp>
      <p:sp>
        <p:nvSpPr>
          <p:cNvPr id="7" name="日期占位符 3"/>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t>2025-06-25</a:t>
            </a:fld>
            <a:endParaRPr lang="zh-CN" altLang="en-US"/>
          </a:p>
        </p:txBody>
      </p:sp>
      <p:sp>
        <p:nvSpPr>
          <p:cNvPr id="8" name="页脚占位符 4"/>
          <p:cNvSpPr>
            <a:spLocks noGrp="1"/>
          </p:cNvSpPr>
          <p:nvPr>
            <p:ph type="ftr" sz="quarter" idx="11"/>
            <p:custDataLst>
              <p:tags r:id="rId6"/>
            </p:custDataLst>
          </p:nvPr>
        </p:nvSpPr>
        <p:spPr/>
        <p:txBody>
          <a:bodyPr/>
          <a:lstStyle/>
          <a:p>
            <a:endParaRPr lang="zh-CN" altLang="en-US"/>
          </a:p>
        </p:txBody>
      </p:sp>
      <p:sp>
        <p:nvSpPr>
          <p:cNvPr id="9" name="灯片编号占位符 5"/>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正文页-51_15">
    <p:bg>
      <p:bgRef idx="1001">
        <a:schemeClr val="bg2"/>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1"/>
            </p:custDataLst>
          </p:nvPr>
        </p:nvSpPr>
        <p:spPr/>
        <p:txBody>
          <a:bodyPr wrap="square">
            <a:normAutofit/>
          </a:bodyPr>
          <a:lstStyle/>
          <a:p>
            <a:fld id="{5592522B-0F24-4480-B9DD-A9474A6880D6}" type="datetimeFigureOut">
              <a:rPr lang="zh-CN" altLang="en-US" smtClean="0"/>
              <a:t>2025-06-25</a:t>
            </a:fld>
            <a:endParaRPr lang="zh-CN" altLang="en-US"/>
          </a:p>
        </p:txBody>
      </p:sp>
      <p:sp>
        <p:nvSpPr>
          <p:cNvPr id="8" name="页脚占位符 7"/>
          <p:cNvSpPr>
            <a:spLocks noGrp="1"/>
          </p:cNvSpPr>
          <p:nvPr>
            <p:ph type="ftr" sz="quarter" idx="11"/>
            <p:custDataLst>
              <p:tags r:id="rId2"/>
            </p:custDataLst>
          </p:nvPr>
        </p:nvSpPr>
        <p:spPr/>
        <p:txBody>
          <a:bodyPr/>
          <a:lstStyle/>
          <a:p>
            <a:endParaRPr lang="zh-CN" altLang="en-US"/>
          </a:p>
        </p:txBody>
      </p:sp>
      <p:sp>
        <p:nvSpPr>
          <p:cNvPr id="9" name="灯片编号占位符 8"/>
          <p:cNvSpPr>
            <a:spLocks noGrp="1"/>
          </p:cNvSpPr>
          <p:nvPr>
            <p:ph type="sldNum" sz="quarter" idx="12"/>
            <p:custDataLst>
              <p:tags r:id="rId3"/>
            </p:custDataLst>
          </p:nvPr>
        </p:nvSpPr>
        <p:spPr/>
        <p:txBody>
          <a:bodyPr wrap="square">
            <a:normAutofit/>
          </a:bodyPr>
          <a:lstStyle/>
          <a:p>
            <a:fld id="{BE5F26B5-172A-4DC2-B0B7-181CFC56B87C}" type="slidenum">
              <a:rPr lang="zh-CN" altLang="en-US" smtClean="0"/>
              <a:t>‹#›</a:t>
            </a:fld>
            <a:endParaRPr lang="zh-CN" altLang="en-US"/>
          </a:p>
        </p:txBody>
      </p:sp>
      <p:sp>
        <p:nvSpPr>
          <p:cNvPr id="11" name="标题 10"/>
          <p:cNvSpPr>
            <a:spLocks noGrp="1"/>
          </p:cNvSpPr>
          <p:nvPr>
            <p:ph type="ctrTitle" idx="16385" hasCustomPrompt="1"/>
            <p:custDataLst>
              <p:tags r:id="rId4"/>
            </p:custDataLst>
          </p:nvPr>
        </p:nvSpPr>
        <p:spPr>
          <a:xfrm>
            <a:off x="609600" y="37846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92" hasCustomPrompt="1"/>
            <p:custDataLst>
              <p:tags r:id="rId5"/>
            </p:custDataLst>
          </p:nvPr>
        </p:nvSpPr>
        <p:spPr>
          <a:xfrm>
            <a:off x="609600" y="609600"/>
            <a:ext cx="10972800" cy="2641600"/>
          </a:xfrm>
          <a:custGeom>
            <a:avLst/>
            <a:gd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p>
        </p:txBody>
      </p:sp>
      <p:sp>
        <p:nvSpPr>
          <p:cNvPr id="13" name="文本占位符 12"/>
          <p:cNvSpPr>
            <a:spLocks noGrp="1"/>
          </p:cNvSpPr>
          <p:nvPr>
            <p:ph type="body" idx="16386" hasCustomPrompt="1"/>
            <p:custDataLst>
              <p:tags r:id="rId6"/>
            </p:custDataLst>
          </p:nvPr>
        </p:nvSpPr>
        <p:spPr>
          <a:xfrm>
            <a:off x="609600" y="47752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p>
        </p:txBody>
      </p:sp>
      <p:sp>
        <p:nvSpPr>
          <p:cNvPr id="14" name="文本占位符 13"/>
          <p:cNvSpPr>
            <a:spLocks noGrp="1"/>
          </p:cNvSpPr>
          <p:nvPr>
            <p:ph type="body" idx="16387" hasCustomPrompt="1"/>
            <p:custDataLst>
              <p:tags r:id="rId7"/>
            </p:custDataLst>
          </p:nvPr>
        </p:nvSpPr>
        <p:spPr>
          <a:xfrm>
            <a:off x="609600" y="5334000"/>
            <a:ext cx="3251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p>
        </p:txBody>
      </p:sp>
      <p:sp>
        <p:nvSpPr>
          <p:cNvPr id="15" name="文本占位符 14"/>
          <p:cNvSpPr>
            <a:spLocks noGrp="1"/>
          </p:cNvSpPr>
          <p:nvPr>
            <p:ph type="body" idx="16388" hasCustomPrompt="1"/>
            <p:custDataLst>
              <p:tags r:id="rId8"/>
            </p:custDataLst>
          </p:nvPr>
        </p:nvSpPr>
        <p:spPr>
          <a:xfrm>
            <a:off x="4470400" y="47752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p>
        </p:txBody>
      </p:sp>
      <p:sp>
        <p:nvSpPr>
          <p:cNvPr id="16" name="文本占位符 15"/>
          <p:cNvSpPr>
            <a:spLocks noGrp="1"/>
          </p:cNvSpPr>
          <p:nvPr>
            <p:ph type="body" idx="16389" hasCustomPrompt="1"/>
            <p:custDataLst>
              <p:tags r:id="rId9"/>
            </p:custDataLst>
          </p:nvPr>
        </p:nvSpPr>
        <p:spPr>
          <a:xfrm>
            <a:off x="4470400" y="5334000"/>
            <a:ext cx="3251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p>
        </p:txBody>
      </p:sp>
      <p:sp>
        <p:nvSpPr>
          <p:cNvPr id="17" name="文本占位符 16"/>
          <p:cNvSpPr>
            <a:spLocks noGrp="1"/>
          </p:cNvSpPr>
          <p:nvPr>
            <p:ph type="body" idx="16390" hasCustomPrompt="1"/>
            <p:custDataLst>
              <p:tags r:id="rId10"/>
            </p:custDataLst>
          </p:nvPr>
        </p:nvSpPr>
        <p:spPr>
          <a:xfrm>
            <a:off x="8331200" y="47752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p>
        </p:txBody>
      </p:sp>
      <p:sp>
        <p:nvSpPr>
          <p:cNvPr id="18" name="文本占位符 17"/>
          <p:cNvSpPr>
            <a:spLocks noGrp="1"/>
          </p:cNvSpPr>
          <p:nvPr>
            <p:ph type="body" idx="16391" hasCustomPrompt="1"/>
            <p:custDataLst>
              <p:tags r:id="rId11"/>
            </p:custDataLst>
          </p:nvPr>
        </p:nvSpPr>
        <p:spPr>
          <a:xfrm>
            <a:off x="8331200" y="5334000"/>
            <a:ext cx="3251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p>
        </p:txBody>
      </p:sp>
    </p:spTree>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正文页-39_33">
    <p:bg>
      <p:bgRef idx="1001">
        <a:schemeClr val="bg2"/>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1"/>
            </p:custDataLst>
          </p:nvPr>
        </p:nvSpPr>
        <p:spPr/>
        <p:txBody>
          <a:bodyPr wrap="square">
            <a:normAutofit/>
          </a:bodyPr>
          <a:lstStyle/>
          <a:p>
            <a:fld id="{5592522B-0F24-4480-B9DD-A9474A6880D6}" type="datetimeFigureOut">
              <a:rPr lang="zh-CN" altLang="en-US" smtClean="0"/>
              <a:t>2025-06-25</a:t>
            </a:fld>
            <a:endParaRPr lang="zh-CN" altLang="en-US"/>
          </a:p>
        </p:txBody>
      </p:sp>
      <p:sp>
        <p:nvSpPr>
          <p:cNvPr id="8" name="页脚占位符 7"/>
          <p:cNvSpPr>
            <a:spLocks noGrp="1"/>
          </p:cNvSpPr>
          <p:nvPr>
            <p:ph type="ftr" sz="quarter" idx="11"/>
            <p:custDataLst>
              <p:tags r:id="rId2"/>
            </p:custDataLst>
          </p:nvPr>
        </p:nvSpPr>
        <p:spPr/>
        <p:txBody>
          <a:bodyPr/>
          <a:lstStyle/>
          <a:p>
            <a:endParaRPr lang="zh-CN" altLang="en-US"/>
          </a:p>
        </p:txBody>
      </p:sp>
      <p:sp>
        <p:nvSpPr>
          <p:cNvPr id="9" name="灯片编号占位符 8"/>
          <p:cNvSpPr>
            <a:spLocks noGrp="1"/>
          </p:cNvSpPr>
          <p:nvPr>
            <p:ph type="sldNum" sz="quarter" idx="12"/>
            <p:custDataLst>
              <p:tags r:id="rId3"/>
            </p:custDataLst>
          </p:nvPr>
        </p:nvSpPr>
        <p:spPr/>
        <p:txBody>
          <a:bodyPr wrap="square">
            <a:normAutofit/>
          </a:bodyPr>
          <a:lstStyle/>
          <a:p>
            <a:fld id="{BE5F26B5-172A-4DC2-B0B7-181CFC56B87C}" type="slidenum">
              <a:rPr lang="zh-CN" altLang="en-US" smtClean="0"/>
              <a:t>‹#›</a:t>
            </a:fld>
            <a:endParaRPr lang="zh-CN" altLang="en-US"/>
          </a:p>
        </p:txBody>
      </p:sp>
      <p:sp>
        <p:nvSpPr>
          <p:cNvPr id="11" name="标题 10"/>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装饰  1"/>
          <p:cNvSpPr>
            <a:spLocks noGrp="1"/>
          </p:cNvSpPr>
          <p:nvPr>
            <p:ph type="body" idx="16395" hasCustomPrompt="1"/>
            <p:custDataLst>
              <p:tags r:id="rId5"/>
            </p:custDataLst>
          </p:nvPr>
        </p:nvSpPr>
        <p:spPr>
          <a:xfrm>
            <a:off x="609600" y="15240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p>
        </p:txBody>
      </p:sp>
      <p:sp>
        <p:nvSpPr>
          <p:cNvPr id="13" name="图片占位符 12"/>
          <p:cNvSpPr>
            <a:spLocks noGrp="1"/>
          </p:cNvSpPr>
          <p:nvPr>
            <p:ph type="pic" idx="16394" hasCustomPrompt="1"/>
            <p:custDataLst>
              <p:tags r:id="rId6"/>
            </p:custDataLst>
          </p:nvPr>
        </p:nvSpPr>
        <p:spPr>
          <a:xfrm>
            <a:off x="914400" y="21717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4" name="文本占位符 13"/>
          <p:cNvSpPr>
            <a:spLocks noGrp="1"/>
          </p:cNvSpPr>
          <p:nvPr>
            <p:ph type="body" idx="16386" hasCustomPrompt="1"/>
            <p:custDataLst>
              <p:tags r:id="rId7"/>
            </p:custDataLst>
          </p:nvPr>
        </p:nvSpPr>
        <p:spPr>
          <a:xfrm>
            <a:off x="2082800" y="1917700"/>
            <a:ext cx="355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p>
        </p:txBody>
      </p:sp>
      <p:sp>
        <p:nvSpPr>
          <p:cNvPr id="15" name="文本占位符 14"/>
          <p:cNvSpPr>
            <a:spLocks noGrp="1"/>
          </p:cNvSpPr>
          <p:nvPr>
            <p:ph type="body" idx="16387" hasCustomPrompt="1"/>
            <p:custDataLst>
              <p:tags r:id="rId8"/>
            </p:custDataLst>
          </p:nvPr>
        </p:nvSpPr>
        <p:spPr>
          <a:xfrm>
            <a:off x="2082800" y="2425700"/>
            <a:ext cx="3556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p>
        </p:txBody>
      </p:sp>
      <p:sp>
        <p:nvSpPr>
          <p:cNvPr id="16" name="装饰  5"/>
          <p:cNvSpPr>
            <a:spLocks noGrp="1"/>
          </p:cNvSpPr>
          <p:nvPr>
            <p:ph type="body" idx="16397" hasCustomPrompt="1"/>
            <p:custDataLst>
              <p:tags r:id="rId9"/>
            </p:custDataLst>
          </p:nvPr>
        </p:nvSpPr>
        <p:spPr>
          <a:xfrm>
            <a:off x="6248400" y="15240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p>
        </p:txBody>
      </p:sp>
      <p:sp>
        <p:nvSpPr>
          <p:cNvPr id="17" name="图片占位符 16"/>
          <p:cNvSpPr>
            <a:spLocks noGrp="1"/>
          </p:cNvSpPr>
          <p:nvPr>
            <p:ph type="pic" idx="16396" hasCustomPrompt="1"/>
            <p:custDataLst>
              <p:tags r:id="rId10"/>
            </p:custDataLst>
          </p:nvPr>
        </p:nvSpPr>
        <p:spPr>
          <a:xfrm>
            <a:off x="6553200" y="21717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8" name="文本占位符 17"/>
          <p:cNvSpPr>
            <a:spLocks noGrp="1"/>
          </p:cNvSpPr>
          <p:nvPr>
            <p:ph type="body" idx="16388" hasCustomPrompt="1"/>
            <p:custDataLst>
              <p:tags r:id="rId11"/>
            </p:custDataLst>
          </p:nvPr>
        </p:nvSpPr>
        <p:spPr>
          <a:xfrm>
            <a:off x="7721600" y="1917700"/>
            <a:ext cx="355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p>
        </p:txBody>
      </p:sp>
      <p:sp>
        <p:nvSpPr>
          <p:cNvPr id="19" name="文本占位符 18"/>
          <p:cNvSpPr>
            <a:spLocks noGrp="1"/>
          </p:cNvSpPr>
          <p:nvPr>
            <p:ph type="body" idx="16389" hasCustomPrompt="1"/>
            <p:custDataLst>
              <p:tags r:id="rId12"/>
            </p:custDataLst>
          </p:nvPr>
        </p:nvSpPr>
        <p:spPr>
          <a:xfrm>
            <a:off x="7721600" y="2425700"/>
            <a:ext cx="3556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p>
        </p:txBody>
      </p:sp>
      <p:sp>
        <p:nvSpPr>
          <p:cNvPr id="20" name="装饰  9"/>
          <p:cNvSpPr>
            <a:spLocks noGrp="1"/>
          </p:cNvSpPr>
          <p:nvPr>
            <p:ph type="body" idx="16399" hasCustomPrompt="1"/>
            <p:custDataLst>
              <p:tags r:id="rId13"/>
            </p:custDataLst>
          </p:nvPr>
        </p:nvSpPr>
        <p:spPr>
          <a:xfrm>
            <a:off x="609600" y="40386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p>
        </p:txBody>
      </p:sp>
      <p:sp>
        <p:nvSpPr>
          <p:cNvPr id="21" name="图片占位符 20"/>
          <p:cNvSpPr>
            <a:spLocks noGrp="1"/>
          </p:cNvSpPr>
          <p:nvPr>
            <p:ph type="pic" idx="16398" hasCustomPrompt="1"/>
            <p:custDataLst>
              <p:tags r:id="rId14"/>
            </p:custDataLst>
          </p:nvPr>
        </p:nvSpPr>
        <p:spPr>
          <a:xfrm>
            <a:off x="914400" y="46863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2" name="文本占位符 21"/>
          <p:cNvSpPr>
            <a:spLocks noGrp="1"/>
          </p:cNvSpPr>
          <p:nvPr>
            <p:ph type="body" idx="16390" hasCustomPrompt="1"/>
            <p:custDataLst>
              <p:tags r:id="rId15"/>
            </p:custDataLst>
          </p:nvPr>
        </p:nvSpPr>
        <p:spPr>
          <a:xfrm>
            <a:off x="2082800" y="4432300"/>
            <a:ext cx="355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p>
        </p:txBody>
      </p:sp>
      <p:sp>
        <p:nvSpPr>
          <p:cNvPr id="23" name="文本占位符 22"/>
          <p:cNvSpPr>
            <a:spLocks noGrp="1"/>
          </p:cNvSpPr>
          <p:nvPr>
            <p:ph type="body" idx="16391" hasCustomPrompt="1"/>
            <p:custDataLst>
              <p:tags r:id="rId16"/>
            </p:custDataLst>
          </p:nvPr>
        </p:nvSpPr>
        <p:spPr>
          <a:xfrm>
            <a:off x="2082800" y="4940300"/>
            <a:ext cx="3556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p>
        </p:txBody>
      </p:sp>
      <p:sp>
        <p:nvSpPr>
          <p:cNvPr id="24" name="装饰  3"/>
          <p:cNvSpPr>
            <a:spLocks noGrp="1"/>
          </p:cNvSpPr>
          <p:nvPr>
            <p:ph type="body" idx="16401" hasCustomPrompt="1"/>
            <p:custDataLst>
              <p:tags r:id="rId17"/>
            </p:custDataLst>
          </p:nvPr>
        </p:nvSpPr>
        <p:spPr>
          <a:xfrm>
            <a:off x="6248400" y="40386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p>
        </p:txBody>
      </p:sp>
      <p:sp>
        <p:nvSpPr>
          <p:cNvPr id="25" name="图片占位符 24"/>
          <p:cNvSpPr>
            <a:spLocks noGrp="1"/>
          </p:cNvSpPr>
          <p:nvPr>
            <p:ph type="pic" idx="16400" hasCustomPrompt="1"/>
            <p:custDataLst>
              <p:tags r:id="rId18"/>
            </p:custDataLst>
          </p:nvPr>
        </p:nvSpPr>
        <p:spPr>
          <a:xfrm>
            <a:off x="6553200" y="46863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6" name="文本占位符 25"/>
          <p:cNvSpPr>
            <a:spLocks noGrp="1"/>
          </p:cNvSpPr>
          <p:nvPr>
            <p:ph type="body" idx="16392" hasCustomPrompt="1"/>
            <p:custDataLst>
              <p:tags r:id="rId19"/>
            </p:custDataLst>
          </p:nvPr>
        </p:nvSpPr>
        <p:spPr>
          <a:xfrm>
            <a:off x="7721600" y="4432300"/>
            <a:ext cx="355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p>
        </p:txBody>
      </p:sp>
      <p:sp>
        <p:nvSpPr>
          <p:cNvPr id="27" name="文本占位符 26"/>
          <p:cNvSpPr>
            <a:spLocks noGrp="1"/>
          </p:cNvSpPr>
          <p:nvPr>
            <p:ph type="body" idx="16393" hasCustomPrompt="1"/>
            <p:custDataLst>
              <p:tags r:id="rId20"/>
            </p:custDataLst>
          </p:nvPr>
        </p:nvSpPr>
        <p:spPr>
          <a:xfrm>
            <a:off x="7721600" y="4940300"/>
            <a:ext cx="3556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p>
        </p:txBody>
      </p:sp>
    </p:spTree>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正文页-26_19">
    <p:bg>
      <p:bgRef idx="1001">
        <a:schemeClr val="bg2"/>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1"/>
            </p:custDataLst>
          </p:nvPr>
        </p:nvSpPr>
        <p:spPr/>
        <p:txBody>
          <a:bodyPr wrap="square">
            <a:normAutofit/>
          </a:bodyPr>
          <a:lstStyle/>
          <a:p>
            <a:fld id="{5592522B-0F24-4480-B9DD-A9474A6880D6}" type="datetimeFigureOut">
              <a:rPr lang="zh-CN" altLang="en-US" smtClean="0"/>
              <a:t>2025-06-25</a:t>
            </a:fld>
            <a:endParaRPr lang="zh-CN" altLang="en-US"/>
          </a:p>
        </p:txBody>
      </p:sp>
      <p:sp>
        <p:nvSpPr>
          <p:cNvPr id="8" name="页脚占位符 7"/>
          <p:cNvSpPr>
            <a:spLocks noGrp="1"/>
          </p:cNvSpPr>
          <p:nvPr>
            <p:ph type="ftr" sz="quarter" idx="11"/>
            <p:custDataLst>
              <p:tags r:id="rId2"/>
            </p:custDataLst>
          </p:nvPr>
        </p:nvSpPr>
        <p:spPr/>
        <p:txBody>
          <a:bodyPr/>
          <a:lstStyle/>
          <a:p>
            <a:endParaRPr lang="zh-CN" altLang="en-US"/>
          </a:p>
        </p:txBody>
      </p:sp>
      <p:sp>
        <p:nvSpPr>
          <p:cNvPr id="9" name="灯片编号占位符 8"/>
          <p:cNvSpPr>
            <a:spLocks noGrp="1"/>
          </p:cNvSpPr>
          <p:nvPr>
            <p:ph type="sldNum" sz="quarter" idx="12"/>
            <p:custDataLst>
              <p:tags r:id="rId3"/>
            </p:custDataLst>
          </p:nvPr>
        </p:nvSpPr>
        <p:spPr/>
        <p:txBody>
          <a:bodyPr wrap="square">
            <a:normAutofit/>
          </a:bodyPr>
          <a:lstStyle/>
          <a:p>
            <a:fld id="{BE5F26B5-172A-4DC2-B0B7-181CFC56B87C}" type="slidenum">
              <a:rPr lang="zh-CN" altLang="en-US" smtClean="0"/>
              <a:t>‹#›</a:t>
            </a:fld>
            <a:endParaRPr lang="zh-CN" altLang="en-US"/>
          </a:p>
        </p:txBody>
      </p:sp>
      <p:sp>
        <p:nvSpPr>
          <p:cNvPr id="11" name="标题 10"/>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装饰  1"/>
          <p:cNvSpPr>
            <a:spLocks noGrp="1"/>
          </p:cNvSpPr>
          <p:nvPr>
            <p:ph type="body" idx="16392" hasCustomPrompt="1"/>
            <p:custDataLst>
              <p:tags r:id="rId5"/>
            </p:custDataLst>
          </p:nvPr>
        </p:nvSpPr>
        <p:spPr>
          <a:xfrm>
            <a:off x="4165600" y="1524000"/>
            <a:ext cx="7416800" cy="1473200"/>
          </a:xfrm>
          <a:custGeom>
            <a:avLst/>
            <a:gdLst>
              <a:gd name="connisteX0" fmla="*/ 0 w 7416800"/>
              <a:gd name="connsiteY0" fmla="*/ 0 h 1473200"/>
              <a:gd name="connisteX1" fmla="*/ 7213600 w 7416800"/>
              <a:gd name="connsiteY1" fmla="*/ 0 h 1473200"/>
              <a:gd name="connisteX2" fmla="*/ 7416800 w 7416800"/>
              <a:gd name="connsiteY2" fmla="*/ 203200 h 1473200"/>
              <a:gd name="connisteX3" fmla="*/ 7416800 w 7416800"/>
              <a:gd name="connsiteY3" fmla="*/ 1270000 h 1473200"/>
              <a:gd name="connisteX4" fmla="*/ 7213600 w 7416800"/>
              <a:gd name="connsiteY4" fmla="*/ 1473200 h 1473200"/>
              <a:gd name="connisteX5" fmla="*/ 0 w 7416800"/>
              <a:gd name="connsiteY5" fmla="*/ 1473200 h 1473200"/>
              <a:gd name="connisteX6" fmla="*/ 0 w 74168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7416800" h="1473200">
                <a:moveTo>
                  <a:pt x="0" y="0"/>
                </a:moveTo>
                <a:lnTo>
                  <a:pt x="7213600" y="0"/>
                </a:lnTo>
                <a:cubicBezTo>
                  <a:pt x="7325824" y="0"/>
                  <a:pt x="7416800" y="90976"/>
                  <a:pt x="7416800" y="203200"/>
                </a:cubicBezTo>
                <a:lnTo>
                  <a:pt x="7416800" y="1270000"/>
                </a:lnTo>
                <a:cubicBezTo>
                  <a:pt x="7416800" y="1382224"/>
                  <a:pt x="7325824" y="1473200"/>
                  <a:pt x="7213600" y="1473200"/>
                </a:cubicBezTo>
                <a:lnTo>
                  <a:pt x="0" y="14732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p>
        </p:txBody>
      </p:sp>
      <p:sp>
        <p:nvSpPr>
          <p:cNvPr id="13" name="图片占位符 12"/>
          <p:cNvSpPr>
            <a:spLocks noGrp="1"/>
          </p:cNvSpPr>
          <p:nvPr>
            <p:ph type="pic" idx="16393" hasCustomPrompt="1"/>
            <p:custDataLst>
              <p:tags r:id="rId6"/>
            </p:custDataLst>
          </p:nvPr>
        </p:nvSpPr>
        <p:spPr>
          <a:xfrm>
            <a:off x="609600" y="1524000"/>
            <a:ext cx="3556000" cy="1473200"/>
          </a:xfrm>
          <a:custGeom>
            <a:avLst/>
            <a:gdLst>
              <a:gd name="connisteX0" fmla="*/ 0 w 3556000"/>
              <a:gd name="connsiteY0" fmla="*/ 203200 h 1473200"/>
              <a:gd name="connisteX1" fmla="*/ 203200 w 3556000"/>
              <a:gd name="connsiteY1" fmla="*/ 0 h 1473200"/>
              <a:gd name="connisteX2" fmla="*/ 3556000 w 3556000"/>
              <a:gd name="connsiteY2" fmla="*/ 0 h 1473200"/>
              <a:gd name="connisteX3" fmla="*/ 3556000 w 3556000"/>
              <a:gd name="connsiteY3" fmla="*/ 1473200 h 1473200"/>
              <a:gd name="connisteX4" fmla="*/ 203200 w 3556000"/>
              <a:gd name="connsiteY4" fmla="*/ 1473200 h 1473200"/>
              <a:gd name="connisteX5" fmla="*/ 0 w 3556000"/>
              <a:gd name="connsiteY5" fmla="*/ 1270000 h 1473200"/>
              <a:gd name="connisteX6" fmla="*/ 0 w 35560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3556000" h="1473200">
                <a:moveTo>
                  <a:pt x="0" y="203200"/>
                </a:moveTo>
                <a:cubicBezTo>
                  <a:pt x="0" y="90976"/>
                  <a:pt x="90976" y="0"/>
                  <a:pt x="203200" y="0"/>
                </a:cubicBezTo>
                <a:lnTo>
                  <a:pt x="3556000" y="0"/>
                </a:lnTo>
                <a:lnTo>
                  <a:pt x="3556000" y="1473200"/>
                </a:lnTo>
                <a:lnTo>
                  <a:pt x="203200" y="1473200"/>
                </a:lnTo>
                <a:cubicBezTo>
                  <a:pt x="90976" y="1473200"/>
                  <a:pt x="0" y="1382224"/>
                  <a:pt x="0" y="127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4" name="文本占位符 13"/>
          <p:cNvSpPr>
            <a:spLocks noGrp="1"/>
          </p:cNvSpPr>
          <p:nvPr>
            <p:ph type="body" idx="16386" hasCustomPrompt="1"/>
            <p:custDataLst>
              <p:tags r:id="rId7"/>
            </p:custDataLst>
          </p:nvPr>
        </p:nvSpPr>
        <p:spPr>
          <a:xfrm>
            <a:off x="4470400" y="1828800"/>
            <a:ext cx="6807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p>
        </p:txBody>
      </p:sp>
      <p:sp>
        <p:nvSpPr>
          <p:cNvPr id="15" name="文本占位符 14"/>
          <p:cNvSpPr>
            <a:spLocks noGrp="1"/>
          </p:cNvSpPr>
          <p:nvPr>
            <p:ph type="body" idx="16387" hasCustomPrompt="1"/>
            <p:custDataLst>
              <p:tags r:id="rId8"/>
            </p:custDataLst>
          </p:nvPr>
        </p:nvSpPr>
        <p:spPr>
          <a:xfrm>
            <a:off x="4470400" y="2387600"/>
            <a:ext cx="6807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p>
        </p:txBody>
      </p:sp>
      <p:sp>
        <p:nvSpPr>
          <p:cNvPr id="16" name="装饰  5"/>
          <p:cNvSpPr>
            <a:spLocks noGrp="1"/>
          </p:cNvSpPr>
          <p:nvPr>
            <p:ph type="body" idx="16394" hasCustomPrompt="1"/>
            <p:custDataLst>
              <p:tags r:id="rId9"/>
            </p:custDataLst>
          </p:nvPr>
        </p:nvSpPr>
        <p:spPr>
          <a:xfrm>
            <a:off x="609600" y="3149600"/>
            <a:ext cx="7416800" cy="1473200"/>
          </a:xfrm>
          <a:custGeom>
            <a:avLst/>
            <a:gdLst>
              <a:gd name="connisteX0" fmla="*/ 0 w 7416800"/>
              <a:gd name="connsiteY0" fmla="*/ 203200 h 1473200"/>
              <a:gd name="connisteX1" fmla="*/ 203200 w 7416800"/>
              <a:gd name="connsiteY1" fmla="*/ 0 h 1473200"/>
              <a:gd name="connisteX2" fmla="*/ 7416800 w 7416800"/>
              <a:gd name="connsiteY2" fmla="*/ 0 h 1473200"/>
              <a:gd name="connisteX3" fmla="*/ 7416800 w 7416800"/>
              <a:gd name="connsiteY3" fmla="*/ 1473200 h 1473200"/>
              <a:gd name="connisteX4" fmla="*/ 203200 w 7416800"/>
              <a:gd name="connsiteY4" fmla="*/ 1473200 h 1473200"/>
              <a:gd name="connisteX5" fmla="*/ 0 w 7416800"/>
              <a:gd name="connsiteY5" fmla="*/ 1270000 h 1473200"/>
              <a:gd name="connisteX6" fmla="*/ 0 w 74168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7416800" h="1473200">
                <a:moveTo>
                  <a:pt x="0" y="203200"/>
                </a:moveTo>
                <a:cubicBezTo>
                  <a:pt x="0" y="90976"/>
                  <a:pt x="90976" y="0"/>
                  <a:pt x="203200" y="0"/>
                </a:cubicBezTo>
                <a:lnTo>
                  <a:pt x="7416800" y="0"/>
                </a:lnTo>
                <a:lnTo>
                  <a:pt x="7416800" y="1473200"/>
                </a:lnTo>
                <a:lnTo>
                  <a:pt x="203200" y="1473200"/>
                </a:lnTo>
                <a:cubicBezTo>
                  <a:pt x="90976" y="1473200"/>
                  <a:pt x="0" y="1382224"/>
                  <a:pt x="0" y="1270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p>
        </p:txBody>
      </p:sp>
      <p:sp>
        <p:nvSpPr>
          <p:cNvPr id="17" name="图片占位符 16"/>
          <p:cNvSpPr>
            <a:spLocks noGrp="1"/>
          </p:cNvSpPr>
          <p:nvPr>
            <p:ph type="pic" idx="16395" hasCustomPrompt="1"/>
            <p:custDataLst>
              <p:tags r:id="rId10"/>
            </p:custDataLst>
          </p:nvPr>
        </p:nvSpPr>
        <p:spPr>
          <a:xfrm>
            <a:off x="8026400" y="3149600"/>
            <a:ext cx="3556000" cy="1473200"/>
          </a:xfrm>
          <a:custGeom>
            <a:avLst/>
            <a:gdLst>
              <a:gd name="connisteX0" fmla="*/ 0 w 3556000"/>
              <a:gd name="connsiteY0" fmla="*/ 0 h 1473200"/>
              <a:gd name="connisteX1" fmla="*/ 3352800 w 3556000"/>
              <a:gd name="connsiteY1" fmla="*/ 0 h 1473200"/>
              <a:gd name="connisteX2" fmla="*/ 3556000 w 3556000"/>
              <a:gd name="connsiteY2" fmla="*/ 203200 h 1473200"/>
              <a:gd name="connisteX3" fmla="*/ 3556000 w 3556000"/>
              <a:gd name="connsiteY3" fmla="*/ 1270000 h 1473200"/>
              <a:gd name="connisteX4" fmla="*/ 3352800 w 3556000"/>
              <a:gd name="connsiteY4" fmla="*/ 1473200 h 1473200"/>
              <a:gd name="connisteX5" fmla="*/ 0 w 3556000"/>
              <a:gd name="connsiteY5" fmla="*/ 1473200 h 1473200"/>
              <a:gd name="connisteX6" fmla="*/ 0 w 35560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3556000" h="1473200">
                <a:moveTo>
                  <a:pt x="0" y="0"/>
                </a:moveTo>
                <a:lnTo>
                  <a:pt x="3352800" y="0"/>
                </a:lnTo>
                <a:cubicBezTo>
                  <a:pt x="3465024" y="0"/>
                  <a:pt x="3556000" y="90976"/>
                  <a:pt x="3556000" y="203200"/>
                </a:cubicBezTo>
                <a:lnTo>
                  <a:pt x="3556000" y="1270000"/>
                </a:lnTo>
                <a:cubicBezTo>
                  <a:pt x="3556000" y="1382224"/>
                  <a:pt x="3465024" y="1473200"/>
                  <a:pt x="3352800" y="1473200"/>
                </a:cubicBezTo>
                <a:lnTo>
                  <a:pt x="0" y="14732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8" name="文本占位符 17"/>
          <p:cNvSpPr>
            <a:spLocks noGrp="1"/>
          </p:cNvSpPr>
          <p:nvPr>
            <p:ph type="body" idx="16388" hasCustomPrompt="1"/>
            <p:custDataLst>
              <p:tags r:id="rId11"/>
            </p:custDataLst>
          </p:nvPr>
        </p:nvSpPr>
        <p:spPr>
          <a:xfrm>
            <a:off x="914400" y="3454400"/>
            <a:ext cx="6807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p>
        </p:txBody>
      </p:sp>
      <p:sp>
        <p:nvSpPr>
          <p:cNvPr id="19" name="文本占位符 18"/>
          <p:cNvSpPr>
            <a:spLocks noGrp="1"/>
          </p:cNvSpPr>
          <p:nvPr>
            <p:ph type="body" idx="16389" hasCustomPrompt="1"/>
            <p:custDataLst>
              <p:tags r:id="rId12"/>
            </p:custDataLst>
          </p:nvPr>
        </p:nvSpPr>
        <p:spPr>
          <a:xfrm>
            <a:off x="914400" y="4013200"/>
            <a:ext cx="6807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p>
        </p:txBody>
      </p:sp>
      <p:sp>
        <p:nvSpPr>
          <p:cNvPr id="20" name="装饰  9"/>
          <p:cNvSpPr>
            <a:spLocks noGrp="1"/>
          </p:cNvSpPr>
          <p:nvPr>
            <p:ph type="body" idx="16396" hasCustomPrompt="1"/>
            <p:custDataLst>
              <p:tags r:id="rId13"/>
            </p:custDataLst>
          </p:nvPr>
        </p:nvSpPr>
        <p:spPr>
          <a:xfrm>
            <a:off x="4165600" y="4775200"/>
            <a:ext cx="7416800" cy="1473200"/>
          </a:xfrm>
          <a:custGeom>
            <a:avLst/>
            <a:gdLst>
              <a:gd name="connisteX0" fmla="*/ 0 w 7416800"/>
              <a:gd name="connsiteY0" fmla="*/ 0 h 1473200"/>
              <a:gd name="connisteX1" fmla="*/ 7213600 w 7416800"/>
              <a:gd name="connsiteY1" fmla="*/ 0 h 1473200"/>
              <a:gd name="connisteX2" fmla="*/ 7416800 w 7416800"/>
              <a:gd name="connsiteY2" fmla="*/ 203200 h 1473200"/>
              <a:gd name="connisteX3" fmla="*/ 7416800 w 7416800"/>
              <a:gd name="connsiteY3" fmla="*/ 1270000 h 1473200"/>
              <a:gd name="connisteX4" fmla="*/ 7213600 w 7416800"/>
              <a:gd name="connsiteY4" fmla="*/ 1473200 h 1473200"/>
              <a:gd name="connisteX5" fmla="*/ 0 w 7416800"/>
              <a:gd name="connsiteY5" fmla="*/ 1473200 h 1473200"/>
              <a:gd name="connisteX6" fmla="*/ 0 w 74168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7416800" h="1473200">
                <a:moveTo>
                  <a:pt x="0" y="0"/>
                </a:moveTo>
                <a:lnTo>
                  <a:pt x="7213600" y="0"/>
                </a:lnTo>
                <a:cubicBezTo>
                  <a:pt x="7325824" y="0"/>
                  <a:pt x="7416800" y="90976"/>
                  <a:pt x="7416800" y="203200"/>
                </a:cubicBezTo>
                <a:lnTo>
                  <a:pt x="7416800" y="1270000"/>
                </a:lnTo>
                <a:cubicBezTo>
                  <a:pt x="7416800" y="1382224"/>
                  <a:pt x="7325824" y="1473200"/>
                  <a:pt x="7213600" y="1473200"/>
                </a:cubicBezTo>
                <a:lnTo>
                  <a:pt x="0" y="14732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p>
        </p:txBody>
      </p:sp>
      <p:sp>
        <p:nvSpPr>
          <p:cNvPr id="21" name="图片占位符 20"/>
          <p:cNvSpPr>
            <a:spLocks noGrp="1"/>
          </p:cNvSpPr>
          <p:nvPr>
            <p:ph type="pic" idx="16397" hasCustomPrompt="1"/>
            <p:custDataLst>
              <p:tags r:id="rId14"/>
            </p:custDataLst>
          </p:nvPr>
        </p:nvSpPr>
        <p:spPr>
          <a:xfrm>
            <a:off x="609600" y="4775200"/>
            <a:ext cx="3556000" cy="1473200"/>
          </a:xfrm>
          <a:custGeom>
            <a:avLst/>
            <a:gdLst>
              <a:gd name="connisteX0" fmla="*/ 0 w 3556000"/>
              <a:gd name="connsiteY0" fmla="*/ 203200 h 1473200"/>
              <a:gd name="connisteX1" fmla="*/ 203200 w 3556000"/>
              <a:gd name="connsiteY1" fmla="*/ 0 h 1473200"/>
              <a:gd name="connisteX2" fmla="*/ 3556000 w 3556000"/>
              <a:gd name="connsiteY2" fmla="*/ 0 h 1473200"/>
              <a:gd name="connisteX3" fmla="*/ 3556000 w 3556000"/>
              <a:gd name="connsiteY3" fmla="*/ 1473200 h 1473200"/>
              <a:gd name="connisteX4" fmla="*/ 203200 w 3556000"/>
              <a:gd name="connsiteY4" fmla="*/ 1473200 h 1473200"/>
              <a:gd name="connisteX5" fmla="*/ 0 w 3556000"/>
              <a:gd name="connsiteY5" fmla="*/ 1270000 h 1473200"/>
              <a:gd name="connisteX6" fmla="*/ 0 w 35560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3556000" h="1473200">
                <a:moveTo>
                  <a:pt x="0" y="203200"/>
                </a:moveTo>
                <a:cubicBezTo>
                  <a:pt x="0" y="90976"/>
                  <a:pt x="90976" y="0"/>
                  <a:pt x="203200" y="0"/>
                </a:cubicBezTo>
                <a:lnTo>
                  <a:pt x="3556000" y="0"/>
                </a:lnTo>
                <a:lnTo>
                  <a:pt x="3556000" y="1473200"/>
                </a:lnTo>
                <a:lnTo>
                  <a:pt x="203200" y="1473200"/>
                </a:lnTo>
                <a:cubicBezTo>
                  <a:pt x="90976" y="1473200"/>
                  <a:pt x="0" y="1382224"/>
                  <a:pt x="0" y="127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2" name="文本占位符 21"/>
          <p:cNvSpPr>
            <a:spLocks noGrp="1"/>
          </p:cNvSpPr>
          <p:nvPr>
            <p:ph type="body" idx="16390" hasCustomPrompt="1"/>
            <p:custDataLst>
              <p:tags r:id="rId15"/>
            </p:custDataLst>
          </p:nvPr>
        </p:nvSpPr>
        <p:spPr>
          <a:xfrm>
            <a:off x="4470400" y="5080000"/>
            <a:ext cx="6807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p>
        </p:txBody>
      </p:sp>
      <p:sp>
        <p:nvSpPr>
          <p:cNvPr id="23" name="文本占位符 22"/>
          <p:cNvSpPr>
            <a:spLocks noGrp="1"/>
          </p:cNvSpPr>
          <p:nvPr>
            <p:ph type="body" idx="16391" hasCustomPrompt="1"/>
            <p:custDataLst>
              <p:tags r:id="rId16"/>
            </p:custDataLst>
          </p:nvPr>
        </p:nvSpPr>
        <p:spPr>
          <a:xfrm>
            <a:off x="4470400" y="5638800"/>
            <a:ext cx="6807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p>
        </p:txBody>
      </p:sp>
    </p:spTree>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正文页-31_2">
    <p:bg>
      <p:bgRef idx="1001">
        <a:schemeClr val="bg2"/>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1"/>
            </p:custDataLst>
          </p:nvPr>
        </p:nvSpPr>
        <p:spPr/>
        <p:txBody>
          <a:bodyPr wrap="square">
            <a:normAutofit/>
          </a:bodyPr>
          <a:lstStyle/>
          <a:p>
            <a:fld id="{5592522B-0F24-4480-B9DD-A9474A6880D6}" type="datetimeFigureOut">
              <a:rPr lang="zh-CN" altLang="en-US" smtClean="0"/>
              <a:t>2025-06-25</a:t>
            </a:fld>
            <a:endParaRPr lang="zh-CN" altLang="en-US"/>
          </a:p>
        </p:txBody>
      </p:sp>
      <p:sp>
        <p:nvSpPr>
          <p:cNvPr id="8" name="页脚占位符 7"/>
          <p:cNvSpPr>
            <a:spLocks noGrp="1"/>
          </p:cNvSpPr>
          <p:nvPr>
            <p:ph type="ftr" sz="quarter" idx="11"/>
            <p:custDataLst>
              <p:tags r:id="rId2"/>
            </p:custDataLst>
          </p:nvPr>
        </p:nvSpPr>
        <p:spPr/>
        <p:txBody>
          <a:bodyPr/>
          <a:lstStyle/>
          <a:p>
            <a:endParaRPr lang="zh-CN" altLang="en-US"/>
          </a:p>
        </p:txBody>
      </p:sp>
      <p:sp>
        <p:nvSpPr>
          <p:cNvPr id="9" name="灯片编号占位符 8"/>
          <p:cNvSpPr>
            <a:spLocks noGrp="1"/>
          </p:cNvSpPr>
          <p:nvPr>
            <p:ph type="sldNum" sz="quarter" idx="12"/>
            <p:custDataLst>
              <p:tags r:id="rId3"/>
            </p:custDataLst>
          </p:nvPr>
        </p:nvSpPr>
        <p:spPr/>
        <p:txBody>
          <a:bodyPr wrap="square">
            <a:normAutofit/>
          </a:bodyPr>
          <a:lstStyle/>
          <a:p>
            <a:fld id="{BE5F26B5-172A-4DC2-B0B7-181CFC56B87C}" type="slidenum">
              <a:rPr lang="zh-CN" altLang="en-US" smtClean="0"/>
              <a:t>‹#›</a:t>
            </a:fld>
            <a:endParaRPr lang="zh-CN" altLang="en-US"/>
          </a:p>
        </p:txBody>
      </p:sp>
      <p:sp>
        <p:nvSpPr>
          <p:cNvPr id="11" name="标题 10"/>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装饰  1"/>
          <p:cNvSpPr>
            <a:spLocks noGrp="1"/>
          </p:cNvSpPr>
          <p:nvPr>
            <p:ph type="body" idx="16390" hasCustomPrompt="1"/>
            <p:custDataLst>
              <p:tags r:id="rId5"/>
            </p:custDataLst>
          </p:nvPr>
        </p:nvSpPr>
        <p:spPr>
          <a:xfrm>
            <a:off x="609600" y="1524000"/>
            <a:ext cx="5334000" cy="4724400"/>
          </a:xfrm>
          <a:custGeom>
            <a:avLst/>
            <a:gdLst>
              <a:gd name="connisteX0" fmla="*/ 0 w 5334000"/>
              <a:gd name="connsiteY0" fmla="*/ 203200 h 4724400"/>
              <a:gd name="connisteX1" fmla="*/ 203200 w 5334000"/>
              <a:gd name="connsiteY1" fmla="*/ 0 h 4724400"/>
              <a:gd name="connisteX2" fmla="*/ 5130800 w 5334000"/>
              <a:gd name="connsiteY2" fmla="*/ 0 h 4724400"/>
              <a:gd name="connisteX3" fmla="*/ 5334000 w 5334000"/>
              <a:gd name="connsiteY3" fmla="*/ 203200 h 4724400"/>
              <a:gd name="connisteX4" fmla="*/ 5334000 w 5334000"/>
              <a:gd name="connsiteY4" fmla="*/ 4521200 h 4724400"/>
              <a:gd name="connisteX5" fmla="*/ 5130800 w 5334000"/>
              <a:gd name="connsiteY5" fmla="*/ 4724400 h 4724400"/>
              <a:gd name="connisteX6" fmla="*/ 203200 w 5334000"/>
              <a:gd name="connsiteY6" fmla="*/ 4724400 h 4724400"/>
              <a:gd name="connisteX7" fmla="*/ 0 w 5334000"/>
              <a:gd name="connsiteY7" fmla="*/ 4521200 h 4724400"/>
              <a:gd name="connisteX8" fmla="*/ 0 w 5334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334000" h="4724400">
                <a:moveTo>
                  <a:pt x="0" y="203200"/>
                </a:moveTo>
                <a:cubicBezTo>
                  <a:pt x="0" y="90976"/>
                  <a:pt x="90976" y="0"/>
                  <a:pt x="203200" y="0"/>
                </a:cubicBezTo>
                <a:lnTo>
                  <a:pt x="5130800" y="0"/>
                </a:lnTo>
                <a:cubicBezTo>
                  <a:pt x="5243024" y="0"/>
                  <a:pt x="5334000" y="90976"/>
                  <a:pt x="5334000" y="203200"/>
                </a:cubicBezTo>
                <a:lnTo>
                  <a:pt x="5334000" y="4521200"/>
                </a:lnTo>
                <a:cubicBezTo>
                  <a:pt x="5334000" y="4633424"/>
                  <a:pt x="5243024" y="4724400"/>
                  <a:pt x="5130800" y="4724400"/>
                </a:cubicBezTo>
                <a:lnTo>
                  <a:pt x="203200" y="4724400"/>
                </a:lnTo>
                <a:cubicBezTo>
                  <a:pt x="90976" y="4724400"/>
                  <a:pt x="0" y="4633424"/>
                  <a:pt x="0" y="4521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p>
        </p:txBody>
      </p:sp>
      <p:sp>
        <p:nvSpPr>
          <p:cNvPr id="13" name="图片占位符 12"/>
          <p:cNvSpPr>
            <a:spLocks noGrp="1"/>
          </p:cNvSpPr>
          <p:nvPr>
            <p:ph type="pic" idx="16391" hasCustomPrompt="1"/>
            <p:custDataLst>
              <p:tags r:id="rId6"/>
            </p:custDataLst>
          </p:nvPr>
        </p:nvSpPr>
        <p:spPr>
          <a:xfrm>
            <a:off x="2108200" y="1955800"/>
            <a:ext cx="2336800" cy="2336800"/>
          </a:xfrm>
          <a:custGeom>
            <a:avLst/>
            <a:gdLst>
              <a:gd name="connisteX0" fmla="*/ 0 w 2336800"/>
              <a:gd name="connsiteY0" fmla="*/ 1168400 h 2336800"/>
              <a:gd name="connisteX1" fmla="*/ 1168400 w 2336800"/>
              <a:gd name="connsiteY1" fmla="*/ 0 h 2336800"/>
              <a:gd name="connisteX2" fmla="*/ 1168400 w 2336800"/>
              <a:gd name="connsiteY2" fmla="*/ 0 h 2336800"/>
              <a:gd name="connisteX3" fmla="*/ 2336800 w 2336800"/>
              <a:gd name="connsiteY3" fmla="*/ 1168400 h 2336800"/>
              <a:gd name="connisteX4" fmla="*/ 2336800 w 2336800"/>
              <a:gd name="connsiteY4" fmla="*/ 1168400 h 2336800"/>
              <a:gd name="connisteX5" fmla="*/ 1168400 w 2336800"/>
              <a:gd name="connsiteY5" fmla="*/ 2336800 h 2336800"/>
              <a:gd name="connisteX6" fmla="*/ 1168400 w 2336800"/>
              <a:gd name="connsiteY6" fmla="*/ 2336800 h 2336800"/>
              <a:gd name="connisteX7" fmla="*/ 0 w 2336800"/>
              <a:gd name="connsiteY7" fmla="*/ 1168400 h 2336800"/>
              <a:gd name="connisteX8" fmla="*/ 0 w 2336800"/>
              <a:gd name="connsiteY8" fmla="*/ 1168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336800" h="2336800">
                <a:moveTo>
                  <a:pt x="0" y="1168400"/>
                </a:moveTo>
                <a:cubicBezTo>
                  <a:pt x="0" y="523110"/>
                  <a:pt x="523110" y="0"/>
                  <a:pt x="1168400" y="0"/>
                </a:cubicBezTo>
                <a:lnTo>
                  <a:pt x="1168400" y="0"/>
                </a:lnTo>
                <a:cubicBezTo>
                  <a:pt x="1813690" y="0"/>
                  <a:pt x="2336800" y="523110"/>
                  <a:pt x="2336800" y="1168400"/>
                </a:cubicBezTo>
                <a:lnTo>
                  <a:pt x="2336800" y="1168400"/>
                </a:lnTo>
                <a:cubicBezTo>
                  <a:pt x="2336800" y="1813690"/>
                  <a:pt x="1813690" y="2336800"/>
                  <a:pt x="1168400" y="2336800"/>
                </a:cubicBezTo>
                <a:lnTo>
                  <a:pt x="1168400" y="2336800"/>
                </a:lnTo>
                <a:cubicBezTo>
                  <a:pt x="523110" y="2336800"/>
                  <a:pt x="0" y="1813690"/>
                  <a:pt x="0" y="1168400"/>
                </a:cubicBezTo>
                <a:lnTo>
                  <a:pt x="0" y="11684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4" name="文本占位符 13"/>
          <p:cNvSpPr>
            <a:spLocks noGrp="1"/>
          </p:cNvSpPr>
          <p:nvPr>
            <p:ph type="body" idx="16386" hasCustomPrompt="1"/>
            <p:custDataLst>
              <p:tags r:id="rId7"/>
            </p:custDataLst>
          </p:nvPr>
        </p:nvSpPr>
        <p:spPr>
          <a:xfrm>
            <a:off x="1016000" y="4648200"/>
            <a:ext cx="45212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p>
        </p:txBody>
      </p:sp>
      <p:sp>
        <p:nvSpPr>
          <p:cNvPr id="15" name="文本占位符 14"/>
          <p:cNvSpPr>
            <a:spLocks noGrp="1"/>
          </p:cNvSpPr>
          <p:nvPr>
            <p:ph type="body" idx="16387" hasCustomPrompt="1"/>
            <p:custDataLst>
              <p:tags r:id="rId8"/>
            </p:custDataLst>
          </p:nvPr>
        </p:nvSpPr>
        <p:spPr>
          <a:xfrm>
            <a:off x="1016000" y="5207000"/>
            <a:ext cx="4521200" cy="6096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p>
        </p:txBody>
      </p:sp>
      <p:sp>
        <p:nvSpPr>
          <p:cNvPr id="16" name="装饰  5"/>
          <p:cNvSpPr>
            <a:spLocks noGrp="1"/>
          </p:cNvSpPr>
          <p:nvPr>
            <p:ph type="body" idx="16392" hasCustomPrompt="1"/>
            <p:custDataLst>
              <p:tags r:id="rId9"/>
            </p:custDataLst>
          </p:nvPr>
        </p:nvSpPr>
        <p:spPr>
          <a:xfrm>
            <a:off x="6248400" y="1524000"/>
            <a:ext cx="5334000" cy="4724400"/>
          </a:xfrm>
          <a:custGeom>
            <a:avLst/>
            <a:gdLst>
              <a:gd name="connisteX0" fmla="*/ 0 w 5334000"/>
              <a:gd name="connsiteY0" fmla="*/ 203200 h 4724400"/>
              <a:gd name="connisteX1" fmla="*/ 203200 w 5334000"/>
              <a:gd name="connsiteY1" fmla="*/ 0 h 4724400"/>
              <a:gd name="connisteX2" fmla="*/ 5130800 w 5334000"/>
              <a:gd name="connsiteY2" fmla="*/ 0 h 4724400"/>
              <a:gd name="connisteX3" fmla="*/ 5334000 w 5334000"/>
              <a:gd name="connsiteY3" fmla="*/ 203200 h 4724400"/>
              <a:gd name="connisteX4" fmla="*/ 5334000 w 5334000"/>
              <a:gd name="connsiteY4" fmla="*/ 4521200 h 4724400"/>
              <a:gd name="connisteX5" fmla="*/ 5130800 w 5334000"/>
              <a:gd name="connsiteY5" fmla="*/ 4724400 h 4724400"/>
              <a:gd name="connisteX6" fmla="*/ 203200 w 5334000"/>
              <a:gd name="connsiteY6" fmla="*/ 4724400 h 4724400"/>
              <a:gd name="connisteX7" fmla="*/ 0 w 5334000"/>
              <a:gd name="connsiteY7" fmla="*/ 4521200 h 4724400"/>
              <a:gd name="connisteX8" fmla="*/ 0 w 5334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334000" h="4724400">
                <a:moveTo>
                  <a:pt x="0" y="203200"/>
                </a:moveTo>
                <a:cubicBezTo>
                  <a:pt x="0" y="90976"/>
                  <a:pt x="90976" y="0"/>
                  <a:pt x="203200" y="0"/>
                </a:cubicBezTo>
                <a:lnTo>
                  <a:pt x="5130800" y="0"/>
                </a:lnTo>
                <a:cubicBezTo>
                  <a:pt x="5243024" y="0"/>
                  <a:pt x="5334000" y="90976"/>
                  <a:pt x="5334000" y="203200"/>
                </a:cubicBezTo>
                <a:lnTo>
                  <a:pt x="5334000" y="4521200"/>
                </a:lnTo>
                <a:cubicBezTo>
                  <a:pt x="5334000" y="4633424"/>
                  <a:pt x="5243024" y="4724400"/>
                  <a:pt x="5130800" y="4724400"/>
                </a:cubicBezTo>
                <a:lnTo>
                  <a:pt x="203200" y="4724400"/>
                </a:lnTo>
                <a:cubicBezTo>
                  <a:pt x="90976" y="4724400"/>
                  <a:pt x="0" y="4633424"/>
                  <a:pt x="0" y="4521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p>
        </p:txBody>
      </p:sp>
      <p:sp>
        <p:nvSpPr>
          <p:cNvPr id="17" name="图片占位符 16"/>
          <p:cNvSpPr>
            <a:spLocks noGrp="1"/>
          </p:cNvSpPr>
          <p:nvPr>
            <p:ph type="pic" idx="16393" hasCustomPrompt="1"/>
            <p:custDataLst>
              <p:tags r:id="rId10"/>
            </p:custDataLst>
          </p:nvPr>
        </p:nvSpPr>
        <p:spPr>
          <a:xfrm>
            <a:off x="7747000" y="1955800"/>
            <a:ext cx="2336800" cy="2336800"/>
          </a:xfrm>
          <a:custGeom>
            <a:avLst/>
            <a:gdLst>
              <a:gd name="connisteX0" fmla="*/ 0 w 2336800"/>
              <a:gd name="connsiteY0" fmla="*/ 1168400 h 2336800"/>
              <a:gd name="connisteX1" fmla="*/ 1168400 w 2336800"/>
              <a:gd name="connsiteY1" fmla="*/ 0 h 2336800"/>
              <a:gd name="connisteX2" fmla="*/ 1168400 w 2336800"/>
              <a:gd name="connsiteY2" fmla="*/ 0 h 2336800"/>
              <a:gd name="connisteX3" fmla="*/ 2336800 w 2336800"/>
              <a:gd name="connsiteY3" fmla="*/ 1168400 h 2336800"/>
              <a:gd name="connisteX4" fmla="*/ 2336800 w 2336800"/>
              <a:gd name="connsiteY4" fmla="*/ 1168400 h 2336800"/>
              <a:gd name="connisteX5" fmla="*/ 1168400 w 2336800"/>
              <a:gd name="connsiteY5" fmla="*/ 2336800 h 2336800"/>
              <a:gd name="connisteX6" fmla="*/ 1168400 w 2336800"/>
              <a:gd name="connsiteY6" fmla="*/ 2336800 h 2336800"/>
              <a:gd name="connisteX7" fmla="*/ 0 w 2336800"/>
              <a:gd name="connsiteY7" fmla="*/ 1168400 h 2336800"/>
              <a:gd name="connisteX8" fmla="*/ 0 w 2336800"/>
              <a:gd name="connsiteY8" fmla="*/ 1168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336800" h="2336800">
                <a:moveTo>
                  <a:pt x="0" y="1168400"/>
                </a:moveTo>
                <a:cubicBezTo>
                  <a:pt x="0" y="523110"/>
                  <a:pt x="523110" y="0"/>
                  <a:pt x="1168400" y="0"/>
                </a:cubicBezTo>
                <a:lnTo>
                  <a:pt x="1168400" y="0"/>
                </a:lnTo>
                <a:cubicBezTo>
                  <a:pt x="1813690" y="0"/>
                  <a:pt x="2336800" y="523110"/>
                  <a:pt x="2336800" y="1168400"/>
                </a:cubicBezTo>
                <a:lnTo>
                  <a:pt x="2336800" y="1168400"/>
                </a:lnTo>
                <a:cubicBezTo>
                  <a:pt x="2336800" y="1813690"/>
                  <a:pt x="1813690" y="2336800"/>
                  <a:pt x="1168400" y="2336800"/>
                </a:cubicBezTo>
                <a:lnTo>
                  <a:pt x="1168400" y="2336800"/>
                </a:lnTo>
                <a:cubicBezTo>
                  <a:pt x="523110" y="2336800"/>
                  <a:pt x="0" y="1813690"/>
                  <a:pt x="0" y="1168400"/>
                </a:cubicBezTo>
                <a:lnTo>
                  <a:pt x="0" y="11684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8" name="文本占位符 17"/>
          <p:cNvSpPr>
            <a:spLocks noGrp="1"/>
          </p:cNvSpPr>
          <p:nvPr>
            <p:ph type="body" idx="16388" hasCustomPrompt="1"/>
            <p:custDataLst>
              <p:tags r:id="rId11"/>
            </p:custDataLst>
          </p:nvPr>
        </p:nvSpPr>
        <p:spPr>
          <a:xfrm>
            <a:off x="6654800" y="4648200"/>
            <a:ext cx="45212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p>
        </p:txBody>
      </p:sp>
      <p:sp>
        <p:nvSpPr>
          <p:cNvPr id="19" name="文本占位符 18"/>
          <p:cNvSpPr>
            <a:spLocks noGrp="1"/>
          </p:cNvSpPr>
          <p:nvPr>
            <p:ph type="body" idx="16389" hasCustomPrompt="1"/>
            <p:custDataLst>
              <p:tags r:id="rId12"/>
            </p:custDataLst>
          </p:nvPr>
        </p:nvSpPr>
        <p:spPr>
          <a:xfrm>
            <a:off x="6654800" y="5207000"/>
            <a:ext cx="4521200" cy="6096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p>
        </p:txBody>
      </p:sp>
    </p:spTree>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正文页-34_15">
    <p:bg>
      <p:bgRef idx="1001">
        <a:schemeClr val="bg2"/>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1"/>
            </p:custDataLst>
          </p:nvPr>
        </p:nvSpPr>
        <p:spPr/>
        <p:txBody>
          <a:bodyPr wrap="square">
            <a:normAutofit/>
          </a:bodyPr>
          <a:lstStyle/>
          <a:p>
            <a:fld id="{5592522B-0F24-4480-B9DD-A9474A6880D6}" type="datetimeFigureOut">
              <a:rPr lang="zh-CN" altLang="en-US" smtClean="0"/>
              <a:t>2025-06-25</a:t>
            </a:fld>
            <a:endParaRPr lang="zh-CN" altLang="en-US"/>
          </a:p>
        </p:txBody>
      </p:sp>
      <p:sp>
        <p:nvSpPr>
          <p:cNvPr id="8" name="页脚占位符 7"/>
          <p:cNvSpPr>
            <a:spLocks noGrp="1"/>
          </p:cNvSpPr>
          <p:nvPr>
            <p:ph type="ftr" sz="quarter" idx="11"/>
            <p:custDataLst>
              <p:tags r:id="rId2"/>
            </p:custDataLst>
          </p:nvPr>
        </p:nvSpPr>
        <p:spPr/>
        <p:txBody>
          <a:bodyPr/>
          <a:lstStyle/>
          <a:p>
            <a:endParaRPr lang="zh-CN" altLang="en-US"/>
          </a:p>
        </p:txBody>
      </p:sp>
      <p:sp>
        <p:nvSpPr>
          <p:cNvPr id="9" name="灯片编号占位符 8"/>
          <p:cNvSpPr>
            <a:spLocks noGrp="1"/>
          </p:cNvSpPr>
          <p:nvPr>
            <p:ph type="sldNum" sz="quarter" idx="12"/>
            <p:custDataLst>
              <p:tags r:id="rId3"/>
            </p:custDataLst>
          </p:nvPr>
        </p:nvSpPr>
        <p:spPr/>
        <p:txBody>
          <a:bodyPr wrap="square">
            <a:normAutofit/>
          </a:bodyPr>
          <a:lstStyle/>
          <a:p>
            <a:fld id="{BE5F26B5-172A-4DC2-B0B7-181CFC56B87C}" type="slidenum">
              <a:rPr lang="zh-CN" altLang="en-US" smtClean="0"/>
              <a:t>‹#›</a:t>
            </a:fld>
            <a:endParaRPr lang="zh-CN" altLang="en-US"/>
          </a:p>
        </p:txBody>
      </p:sp>
      <p:sp>
        <p:nvSpPr>
          <p:cNvPr id="11" name="标题 10"/>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图片占位符 11"/>
          <p:cNvSpPr>
            <a:spLocks noGrp="1"/>
          </p:cNvSpPr>
          <p:nvPr>
            <p:ph type="pic" idx="16392" hasCustomPrompt="1"/>
            <p:custDataLst>
              <p:tags r:id="rId5"/>
            </p:custDataLst>
          </p:nvPr>
        </p:nvSpPr>
        <p:spPr>
          <a:xfrm>
            <a:off x="1168400" y="1905000"/>
            <a:ext cx="2133600" cy="2133600"/>
          </a:xfrm>
          <a:custGeom>
            <a:avLst/>
            <a:gdLst>
              <a:gd name="connisteX0" fmla="*/ 0 w 2133600"/>
              <a:gd name="connsiteY0" fmla="*/ 1066800 h 2133600"/>
              <a:gd name="connisteX1" fmla="*/ 1066800 w 2133600"/>
              <a:gd name="connsiteY1" fmla="*/ 0 h 2133600"/>
              <a:gd name="connisteX2" fmla="*/ 1066800 w 2133600"/>
              <a:gd name="connsiteY2" fmla="*/ 0 h 2133600"/>
              <a:gd name="connisteX3" fmla="*/ 2133600 w 2133600"/>
              <a:gd name="connsiteY3" fmla="*/ 1066800 h 2133600"/>
              <a:gd name="connisteX4" fmla="*/ 2133600 w 2133600"/>
              <a:gd name="connsiteY4" fmla="*/ 1066800 h 2133600"/>
              <a:gd name="connisteX5" fmla="*/ 1066800 w 2133600"/>
              <a:gd name="connsiteY5" fmla="*/ 2133600 h 2133600"/>
              <a:gd name="connisteX6" fmla="*/ 1066800 w 2133600"/>
              <a:gd name="connsiteY6" fmla="*/ 2133600 h 2133600"/>
              <a:gd name="connisteX7" fmla="*/ 0 w 2133600"/>
              <a:gd name="connsiteY7" fmla="*/ 1066800 h 2133600"/>
              <a:gd name="connisteX8" fmla="*/ 0 w 2133600"/>
              <a:gd name="connsiteY8" fmla="*/ 1066800 h 2133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133600" h="2133600">
                <a:moveTo>
                  <a:pt x="0" y="1066800"/>
                </a:moveTo>
                <a:cubicBezTo>
                  <a:pt x="0" y="477623"/>
                  <a:pt x="477623" y="0"/>
                  <a:pt x="1066800" y="0"/>
                </a:cubicBezTo>
                <a:lnTo>
                  <a:pt x="1066800" y="0"/>
                </a:lnTo>
                <a:cubicBezTo>
                  <a:pt x="1655977" y="0"/>
                  <a:pt x="2133600" y="477623"/>
                  <a:pt x="2133600" y="1066800"/>
                </a:cubicBezTo>
                <a:lnTo>
                  <a:pt x="2133600" y="1066800"/>
                </a:lnTo>
                <a:cubicBezTo>
                  <a:pt x="2133600" y="1655977"/>
                  <a:pt x="1655977" y="2133600"/>
                  <a:pt x="1066800" y="2133600"/>
                </a:cubicBezTo>
                <a:lnTo>
                  <a:pt x="1066800" y="2133600"/>
                </a:lnTo>
                <a:cubicBezTo>
                  <a:pt x="477623" y="2133600"/>
                  <a:pt x="0" y="1655977"/>
                  <a:pt x="0" y="1066800"/>
                </a:cubicBezTo>
                <a:lnTo>
                  <a:pt x="0" y="10668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3" name="文本占位符 12"/>
          <p:cNvSpPr>
            <a:spLocks noGrp="1"/>
          </p:cNvSpPr>
          <p:nvPr>
            <p:ph type="body" idx="16386" hasCustomPrompt="1"/>
            <p:custDataLst>
              <p:tags r:id="rId6"/>
            </p:custDataLst>
          </p:nvPr>
        </p:nvSpPr>
        <p:spPr>
          <a:xfrm>
            <a:off x="609600" y="4394200"/>
            <a:ext cx="32512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p>
        </p:txBody>
      </p:sp>
      <p:sp>
        <p:nvSpPr>
          <p:cNvPr id="14" name="文本占位符 13"/>
          <p:cNvSpPr>
            <a:spLocks noGrp="1"/>
          </p:cNvSpPr>
          <p:nvPr>
            <p:ph type="body" idx="16387" hasCustomPrompt="1"/>
            <p:custDataLst>
              <p:tags r:id="rId7"/>
            </p:custDataLst>
          </p:nvPr>
        </p:nvSpPr>
        <p:spPr>
          <a:xfrm>
            <a:off x="609600" y="4953000"/>
            <a:ext cx="3251200" cy="9144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p>
        </p:txBody>
      </p:sp>
      <p:sp>
        <p:nvSpPr>
          <p:cNvPr id="15" name="图片占位符 14"/>
          <p:cNvSpPr>
            <a:spLocks noGrp="1"/>
          </p:cNvSpPr>
          <p:nvPr>
            <p:ph type="pic" idx="16393" hasCustomPrompt="1"/>
            <p:custDataLst>
              <p:tags r:id="rId8"/>
            </p:custDataLst>
          </p:nvPr>
        </p:nvSpPr>
        <p:spPr>
          <a:xfrm>
            <a:off x="5029200" y="1905000"/>
            <a:ext cx="2133600" cy="2133600"/>
          </a:xfrm>
          <a:custGeom>
            <a:avLst/>
            <a:gdLst>
              <a:gd name="connisteX0" fmla="*/ 0 w 2133600"/>
              <a:gd name="connsiteY0" fmla="*/ 1066800 h 2133600"/>
              <a:gd name="connisteX1" fmla="*/ 1066800 w 2133600"/>
              <a:gd name="connsiteY1" fmla="*/ 0 h 2133600"/>
              <a:gd name="connisteX2" fmla="*/ 1066800 w 2133600"/>
              <a:gd name="connsiteY2" fmla="*/ 0 h 2133600"/>
              <a:gd name="connisteX3" fmla="*/ 2133600 w 2133600"/>
              <a:gd name="connsiteY3" fmla="*/ 1066800 h 2133600"/>
              <a:gd name="connisteX4" fmla="*/ 2133600 w 2133600"/>
              <a:gd name="connsiteY4" fmla="*/ 1066800 h 2133600"/>
              <a:gd name="connisteX5" fmla="*/ 1066800 w 2133600"/>
              <a:gd name="connsiteY5" fmla="*/ 2133600 h 2133600"/>
              <a:gd name="connisteX6" fmla="*/ 1066800 w 2133600"/>
              <a:gd name="connsiteY6" fmla="*/ 2133600 h 2133600"/>
              <a:gd name="connisteX7" fmla="*/ 0 w 2133600"/>
              <a:gd name="connsiteY7" fmla="*/ 1066800 h 2133600"/>
              <a:gd name="connisteX8" fmla="*/ 0 w 2133600"/>
              <a:gd name="connsiteY8" fmla="*/ 1066800 h 2133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133600" h="2133600">
                <a:moveTo>
                  <a:pt x="0" y="1066800"/>
                </a:moveTo>
                <a:cubicBezTo>
                  <a:pt x="0" y="477623"/>
                  <a:pt x="477623" y="0"/>
                  <a:pt x="1066800" y="0"/>
                </a:cubicBezTo>
                <a:lnTo>
                  <a:pt x="1066800" y="0"/>
                </a:lnTo>
                <a:cubicBezTo>
                  <a:pt x="1655977" y="0"/>
                  <a:pt x="2133600" y="477623"/>
                  <a:pt x="2133600" y="1066800"/>
                </a:cubicBezTo>
                <a:lnTo>
                  <a:pt x="2133600" y="1066800"/>
                </a:lnTo>
                <a:cubicBezTo>
                  <a:pt x="2133600" y="1655977"/>
                  <a:pt x="1655977" y="2133600"/>
                  <a:pt x="1066800" y="2133600"/>
                </a:cubicBezTo>
                <a:lnTo>
                  <a:pt x="1066800" y="2133600"/>
                </a:lnTo>
                <a:cubicBezTo>
                  <a:pt x="477623" y="2133600"/>
                  <a:pt x="0" y="1655977"/>
                  <a:pt x="0" y="1066800"/>
                </a:cubicBezTo>
                <a:lnTo>
                  <a:pt x="0" y="10668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6" name="文本占位符 15"/>
          <p:cNvSpPr>
            <a:spLocks noGrp="1"/>
          </p:cNvSpPr>
          <p:nvPr>
            <p:ph type="body" idx="16388" hasCustomPrompt="1"/>
            <p:custDataLst>
              <p:tags r:id="rId9"/>
            </p:custDataLst>
          </p:nvPr>
        </p:nvSpPr>
        <p:spPr>
          <a:xfrm>
            <a:off x="4470400" y="4394200"/>
            <a:ext cx="32512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p>
        </p:txBody>
      </p:sp>
      <p:sp>
        <p:nvSpPr>
          <p:cNvPr id="17" name="文本占位符 16"/>
          <p:cNvSpPr>
            <a:spLocks noGrp="1"/>
          </p:cNvSpPr>
          <p:nvPr>
            <p:ph type="body" idx="16389" hasCustomPrompt="1"/>
            <p:custDataLst>
              <p:tags r:id="rId10"/>
            </p:custDataLst>
          </p:nvPr>
        </p:nvSpPr>
        <p:spPr>
          <a:xfrm>
            <a:off x="4470400" y="4953000"/>
            <a:ext cx="3251200" cy="9144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p>
        </p:txBody>
      </p:sp>
      <p:sp>
        <p:nvSpPr>
          <p:cNvPr id="18" name="图片占位符 17"/>
          <p:cNvSpPr>
            <a:spLocks noGrp="1"/>
          </p:cNvSpPr>
          <p:nvPr>
            <p:ph type="pic" idx="16394" hasCustomPrompt="1"/>
            <p:custDataLst>
              <p:tags r:id="rId11"/>
            </p:custDataLst>
          </p:nvPr>
        </p:nvSpPr>
        <p:spPr>
          <a:xfrm>
            <a:off x="8890000" y="1905000"/>
            <a:ext cx="2133600" cy="2133600"/>
          </a:xfrm>
          <a:custGeom>
            <a:avLst/>
            <a:gdLst>
              <a:gd name="connisteX0" fmla="*/ 0 w 2133600"/>
              <a:gd name="connsiteY0" fmla="*/ 1066800 h 2133600"/>
              <a:gd name="connisteX1" fmla="*/ 1066800 w 2133600"/>
              <a:gd name="connsiteY1" fmla="*/ 0 h 2133600"/>
              <a:gd name="connisteX2" fmla="*/ 1066800 w 2133600"/>
              <a:gd name="connsiteY2" fmla="*/ 0 h 2133600"/>
              <a:gd name="connisteX3" fmla="*/ 2133600 w 2133600"/>
              <a:gd name="connsiteY3" fmla="*/ 1066800 h 2133600"/>
              <a:gd name="connisteX4" fmla="*/ 2133600 w 2133600"/>
              <a:gd name="connsiteY4" fmla="*/ 1066800 h 2133600"/>
              <a:gd name="connisteX5" fmla="*/ 1066800 w 2133600"/>
              <a:gd name="connsiteY5" fmla="*/ 2133600 h 2133600"/>
              <a:gd name="connisteX6" fmla="*/ 1066800 w 2133600"/>
              <a:gd name="connsiteY6" fmla="*/ 2133600 h 2133600"/>
              <a:gd name="connisteX7" fmla="*/ 0 w 2133600"/>
              <a:gd name="connsiteY7" fmla="*/ 1066800 h 2133600"/>
              <a:gd name="connisteX8" fmla="*/ 0 w 2133600"/>
              <a:gd name="connsiteY8" fmla="*/ 1066800 h 2133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133600" h="2133600">
                <a:moveTo>
                  <a:pt x="0" y="1066800"/>
                </a:moveTo>
                <a:cubicBezTo>
                  <a:pt x="0" y="477623"/>
                  <a:pt x="477623" y="0"/>
                  <a:pt x="1066800" y="0"/>
                </a:cubicBezTo>
                <a:lnTo>
                  <a:pt x="1066800" y="0"/>
                </a:lnTo>
                <a:cubicBezTo>
                  <a:pt x="1655977" y="0"/>
                  <a:pt x="2133600" y="477623"/>
                  <a:pt x="2133600" y="1066800"/>
                </a:cubicBezTo>
                <a:lnTo>
                  <a:pt x="2133600" y="1066800"/>
                </a:lnTo>
                <a:cubicBezTo>
                  <a:pt x="2133600" y="1655977"/>
                  <a:pt x="1655977" y="2133600"/>
                  <a:pt x="1066800" y="2133600"/>
                </a:cubicBezTo>
                <a:lnTo>
                  <a:pt x="1066800" y="2133600"/>
                </a:lnTo>
                <a:cubicBezTo>
                  <a:pt x="477623" y="2133600"/>
                  <a:pt x="0" y="1655977"/>
                  <a:pt x="0" y="1066800"/>
                </a:cubicBezTo>
                <a:lnTo>
                  <a:pt x="0" y="10668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9" name="文本占位符 18"/>
          <p:cNvSpPr>
            <a:spLocks noGrp="1"/>
          </p:cNvSpPr>
          <p:nvPr>
            <p:ph type="body" idx="16390" hasCustomPrompt="1"/>
            <p:custDataLst>
              <p:tags r:id="rId12"/>
            </p:custDataLst>
          </p:nvPr>
        </p:nvSpPr>
        <p:spPr>
          <a:xfrm>
            <a:off x="8331200" y="4394200"/>
            <a:ext cx="32512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p>
        </p:txBody>
      </p:sp>
      <p:sp>
        <p:nvSpPr>
          <p:cNvPr id="20" name="文本占位符 19"/>
          <p:cNvSpPr>
            <a:spLocks noGrp="1"/>
          </p:cNvSpPr>
          <p:nvPr>
            <p:ph type="body" idx="16391" hasCustomPrompt="1"/>
            <p:custDataLst>
              <p:tags r:id="rId13"/>
            </p:custDataLst>
          </p:nvPr>
        </p:nvSpPr>
        <p:spPr>
          <a:xfrm>
            <a:off x="8331200" y="4953000"/>
            <a:ext cx="3251200" cy="9144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p>
        </p:txBody>
      </p:sp>
    </p:spTree>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正文页-48_18">
    <p:bg>
      <p:bgRef idx="1001">
        <a:schemeClr val="bg2"/>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1"/>
            </p:custDataLst>
          </p:nvPr>
        </p:nvSpPr>
        <p:spPr/>
        <p:txBody>
          <a:bodyPr wrap="square">
            <a:normAutofit/>
          </a:bodyPr>
          <a:lstStyle/>
          <a:p>
            <a:fld id="{5592522B-0F24-4480-B9DD-A9474A6880D6}" type="datetimeFigureOut">
              <a:rPr lang="zh-CN" altLang="en-US" smtClean="0"/>
              <a:t>2025-06-25</a:t>
            </a:fld>
            <a:endParaRPr lang="zh-CN" altLang="en-US"/>
          </a:p>
        </p:txBody>
      </p:sp>
      <p:sp>
        <p:nvSpPr>
          <p:cNvPr id="8" name="页脚占位符 7"/>
          <p:cNvSpPr>
            <a:spLocks noGrp="1"/>
          </p:cNvSpPr>
          <p:nvPr>
            <p:ph type="ftr" sz="quarter" idx="11"/>
            <p:custDataLst>
              <p:tags r:id="rId2"/>
            </p:custDataLst>
          </p:nvPr>
        </p:nvSpPr>
        <p:spPr/>
        <p:txBody>
          <a:bodyPr/>
          <a:lstStyle/>
          <a:p>
            <a:endParaRPr lang="zh-CN" altLang="en-US"/>
          </a:p>
        </p:txBody>
      </p:sp>
      <p:sp>
        <p:nvSpPr>
          <p:cNvPr id="9" name="灯片编号占位符 8"/>
          <p:cNvSpPr>
            <a:spLocks noGrp="1"/>
          </p:cNvSpPr>
          <p:nvPr>
            <p:ph type="sldNum" sz="quarter" idx="12"/>
            <p:custDataLst>
              <p:tags r:id="rId3"/>
            </p:custDataLst>
          </p:nvPr>
        </p:nvSpPr>
        <p:spPr/>
        <p:txBody>
          <a:bodyPr wrap="square">
            <a:normAutofit/>
          </a:bodyPr>
          <a:lstStyle/>
          <a:p>
            <a:fld id="{BE5F26B5-172A-4DC2-B0B7-181CFC56B87C}" type="slidenum">
              <a:rPr lang="zh-CN" altLang="en-US" smtClean="0"/>
              <a:t>‹#›</a:t>
            </a:fld>
            <a:endParaRPr lang="zh-CN" altLang="en-US"/>
          </a:p>
        </p:txBody>
      </p:sp>
      <p:sp>
        <p:nvSpPr>
          <p:cNvPr id="11" name="标题 10"/>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装饰  1"/>
          <p:cNvSpPr>
            <a:spLocks noGrp="1"/>
          </p:cNvSpPr>
          <p:nvPr>
            <p:ph type="body" idx="16394" hasCustomPrompt="1"/>
            <p:custDataLst>
              <p:tags r:id="rId5"/>
            </p:custDataLst>
          </p:nvPr>
        </p:nvSpPr>
        <p:spPr>
          <a:xfrm>
            <a:off x="609600" y="1524000"/>
            <a:ext cx="2514600" cy="4724400"/>
          </a:xfrm>
          <a:custGeom>
            <a:avLst/>
            <a:gdLst>
              <a:gd name="connisteX0" fmla="*/ 0 w 2514600"/>
              <a:gd name="connsiteY0" fmla="*/ 203200 h 4724400"/>
              <a:gd name="connisteX1" fmla="*/ 203200 w 2514600"/>
              <a:gd name="connsiteY1" fmla="*/ 0 h 4724400"/>
              <a:gd name="connisteX2" fmla="*/ 2311400 w 2514600"/>
              <a:gd name="connsiteY2" fmla="*/ 0 h 4724400"/>
              <a:gd name="connisteX3" fmla="*/ 2514600 w 2514600"/>
              <a:gd name="connsiteY3" fmla="*/ 203200 h 4724400"/>
              <a:gd name="connisteX4" fmla="*/ 2514600 w 2514600"/>
              <a:gd name="connsiteY4" fmla="*/ 4521200 h 4724400"/>
              <a:gd name="connisteX5" fmla="*/ 2311400 w 2514600"/>
              <a:gd name="connsiteY5" fmla="*/ 4724400 h 4724400"/>
              <a:gd name="connisteX6" fmla="*/ 203200 w 2514600"/>
              <a:gd name="connsiteY6" fmla="*/ 4724400 h 4724400"/>
              <a:gd name="connisteX7" fmla="*/ 0 w 2514600"/>
              <a:gd name="connsiteY7" fmla="*/ 4521200 h 4724400"/>
              <a:gd name="connisteX8" fmla="*/ 0 w 25146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14600" h="4724400">
                <a:moveTo>
                  <a:pt x="0" y="203200"/>
                </a:moveTo>
                <a:cubicBezTo>
                  <a:pt x="0" y="90976"/>
                  <a:pt x="90976" y="0"/>
                  <a:pt x="203200" y="0"/>
                </a:cubicBezTo>
                <a:lnTo>
                  <a:pt x="2311400" y="0"/>
                </a:lnTo>
                <a:cubicBezTo>
                  <a:pt x="2423624" y="0"/>
                  <a:pt x="2514600" y="90976"/>
                  <a:pt x="2514600" y="203200"/>
                </a:cubicBezTo>
                <a:lnTo>
                  <a:pt x="2514600" y="4521200"/>
                </a:lnTo>
                <a:cubicBezTo>
                  <a:pt x="2514600" y="4633424"/>
                  <a:pt x="2423624" y="4724400"/>
                  <a:pt x="2311400" y="4724400"/>
                </a:cubicBezTo>
                <a:lnTo>
                  <a:pt x="203200" y="4724400"/>
                </a:lnTo>
                <a:cubicBezTo>
                  <a:pt x="90976" y="4724400"/>
                  <a:pt x="0" y="4633424"/>
                  <a:pt x="0" y="4521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p>
        </p:txBody>
      </p:sp>
      <p:sp>
        <p:nvSpPr>
          <p:cNvPr id="13" name="图片占位符 12"/>
          <p:cNvSpPr>
            <a:spLocks noGrp="1"/>
          </p:cNvSpPr>
          <p:nvPr>
            <p:ph type="pic" idx="16395" hasCustomPrompt="1"/>
            <p:custDataLst>
              <p:tags r:id="rId6"/>
            </p:custDataLst>
          </p:nvPr>
        </p:nvSpPr>
        <p:spPr>
          <a:xfrm>
            <a:off x="812800" y="1727200"/>
            <a:ext cx="2108200" cy="1828800"/>
          </a:xfr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4" name="文本占位符 13"/>
          <p:cNvSpPr>
            <a:spLocks noGrp="1"/>
          </p:cNvSpPr>
          <p:nvPr>
            <p:ph type="body" idx="16386" hasCustomPrompt="1"/>
            <p:custDataLst>
              <p:tags r:id="rId7"/>
            </p:custDataLst>
          </p:nvPr>
        </p:nvSpPr>
        <p:spPr>
          <a:xfrm>
            <a:off x="812800" y="3759200"/>
            <a:ext cx="2108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p>
        </p:txBody>
      </p:sp>
      <p:sp>
        <p:nvSpPr>
          <p:cNvPr id="15" name="文本占位符 14"/>
          <p:cNvSpPr>
            <a:spLocks noGrp="1"/>
          </p:cNvSpPr>
          <p:nvPr>
            <p:ph type="body" idx="16387" hasCustomPrompt="1"/>
            <p:custDataLst>
              <p:tags r:id="rId8"/>
            </p:custDataLst>
          </p:nvPr>
        </p:nvSpPr>
        <p:spPr>
          <a:xfrm>
            <a:off x="812800" y="4216400"/>
            <a:ext cx="21082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p>
        </p:txBody>
      </p:sp>
      <p:sp>
        <p:nvSpPr>
          <p:cNvPr id="16" name="装饰  5"/>
          <p:cNvSpPr>
            <a:spLocks noGrp="1"/>
          </p:cNvSpPr>
          <p:nvPr>
            <p:ph type="body" idx="16396" hasCustomPrompt="1"/>
            <p:custDataLst>
              <p:tags r:id="rId9"/>
            </p:custDataLst>
          </p:nvPr>
        </p:nvSpPr>
        <p:spPr>
          <a:xfrm>
            <a:off x="3429000" y="1524000"/>
            <a:ext cx="2514600" cy="4724400"/>
          </a:xfrm>
          <a:custGeom>
            <a:avLst/>
            <a:gdLst>
              <a:gd name="connisteX0" fmla="*/ 0 w 2514600"/>
              <a:gd name="connsiteY0" fmla="*/ 203200 h 4724400"/>
              <a:gd name="connisteX1" fmla="*/ 203200 w 2514600"/>
              <a:gd name="connsiteY1" fmla="*/ 0 h 4724400"/>
              <a:gd name="connisteX2" fmla="*/ 2311400 w 2514600"/>
              <a:gd name="connsiteY2" fmla="*/ 0 h 4724400"/>
              <a:gd name="connisteX3" fmla="*/ 2514600 w 2514600"/>
              <a:gd name="connsiteY3" fmla="*/ 203200 h 4724400"/>
              <a:gd name="connisteX4" fmla="*/ 2514600 w 2514600"/>
              <a:gd name="connsiteY4" fmla="*/ 4521200 h 4724400"/>
              <a:gd name="connisteX5" fmla="*/ 2311400 w 2514600"/>
              <a:gd name="connsiteY5" fmla="*/ 4724400 h 4724400"/>
              <a:gd name="connisteX6" fmla="*/ 203200 w 2514600"/>
              <a:gd name="connsiteY6" fmla="*/ 4724400 h 4724400"/>
              <a:gd name="connisteX7" fmla="*/ 0 w 2514600"/>
              <a:gd name="connsiteY7" fmla="*/ 4521200 h 4724400"/>
              <a:gd name="connisteX8" fmla="*/ 0 w 25146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14600" h="4724400">
                <a:moveTo>
                  <a:pt x="0" y="203200"/>
                </a:moveTo>
                <a:cubicBezTo>
                  <a:pt x="0" y="90976"/>
                  <a:pt x="90976" y="0"/>
                  <a:pt x="203200" y="0"/>
                </a:cubicBezTo>
                <a:lnTo>
                  <a:pt x="2311400" y="0"/>
                </a:lnTo>
                <a:cubicBezTo>
                  <a:pt x="2423624" y="0"/>
                  <a:pt x="2514600" y="90976"/>
                  <a:pt x="2514600" y="203200"/>
                </a:cubicBezTo>
                <a:lnTo>
                  <a:pt x="2514600" y="4521200"/>
                </a:lnTo>
                <a:cubicBezTo>
                  <a:pt x="2514600" y="4633424"/>
                  <a:pt x="2423624" y="4724400"/>
                  <a:pt x="2311400" y="4724400"/>
                </a:cubicBezTo>
                <a:lnTo>
                  <a:pt x="203200" y="4724400"/>
                </a:lnTo>
                <a:cubicBezTo>
                  <a:pt x="90976" y="4724400"/>
                  <a:pt x="0" y="4633424"/>
                  <a:pt x="0" y="4521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p>
        </p:txBody>
      </p:sp>
      <p:sp>
        <p:nvSpPr>
          <p:cNvPr id="17" name="图片占位符 16"/>
          <p:cNvSpPr>
            <a:spLocks noGrp="1"/>
          </p:cNvSpPr>
          <p:nvPr>
            <p:ph type="pic" idx="16397" hasCustomPrompt="1"/>
            <p:custDataLst>
              <p:tags r:id="rId10"/>
            </p:custDataLst>
          </p:nvPr>
        </p:nvSpPr>
        <p:spPr>
          <a:xfrm>
            <a:off x="3632200" y="1727200"/>
            <a:ext cx="2108200" cy="1828800"/>
          </a:xfr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8" name="文本占位符 17"/>
          <p:cNvSpPr>
            <a:spLocks noGrp="1"/>
          </p:cNvSpPr>
          <p:nvPr>
            <p:ph type="body" idx="16388" hasCustomPrompt="1"/>
            <p:custDataLst>
              <p:tags r:id="rId11"/>
            </p:custDataLst>
          </p:nvPr>
        </p:nvSpPr>
        <p:spPr>
          <a:xfrm>
            <a:off x="3632200" y="3759200"/>
            <a:ext cx="2108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p>
        </p:txBody>
      </p:sp>
      <p:sp>
        <p:nvSpPr>
          <p:cNvPr id="19" name="文本占位符 18"/>
          <p:cNvSpPr>
            <a:spLocks noGrp="1"/>
          </p:cNvSpPr>
          <p:nvPr>
            <p:ph type="body" idx="16389" hasCustomPrompt="1"/>
            <p:custDataLst>
              <p:tags r:id="rId12"/>
            </p:custDataLst>
          </p:nvPr>
        </p:nvSpPr>
        <p:spPr>
          <a:xfrm>
            <a:off x="3632200" y="4216400"/>
            <a:ext cx="21082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p>
        </p:txBody>
      </p:sp>
      <p:sp>
        <p:nvSpPr>
          <p:cNvPr id="20" name="装饰  9"/>
          <p:cNvSpPr>
            <a:spLocks noGrp="1"/>
          </p:cNvSpPr>
          <p:nvPr>
            <p:ph type="body" idx="16398" hasCustomPrompt="1"/>
            <p:custDataLst>
              <p:tags r:id="rId13"/>
            </p:custDataLst>
          </p:nvPr>
        </p:nvSpPr>
        <p:spPr>
          <a:xfrm>
            <a:off x="6248400" y="1524000"/>
            <a:ext cx="2514600" cy="4724400"/>
          </a:xfrm>
          <a:custGeom>
            <a:avLst/>
            <a:gdLst>
              <a:gd name="connisteX0" fmla="*/ 0 w 2514600"/>
              <a:gd name="connsiteY0" fmla="*/ 203200 h 4724400"/>
              <a:gd name="connisteX1" fmla="*/ 203200 w 2514600"/>
              <a:gd name="connsiteY1" fmla="*/ 0 h 4724400"/>
              <a:gd name="connisteX2" fmla="*/ 2311400 w 2514600"/>
              <a:gd name="connsiteY2" fmla="*/ 0 h 4724400"/>
              <a:gd name="connisteX3" fmla="*/ 2514600 w 2514600"/>
              <a:gd name="connsiteY3" fmla="*/ 203200 h 4724400"/>
              <a:gd name="connisteX4" fmla="*/ 2514600 w 2514600"/>
              <a:gd name="connsiteY4" fmla="*/ 4521200 h 4724400"/>
              <a:gd name="connisteX5" fmla="*/ 2311400 w 2514600"/>
              <a:gd name="connsiteY5" fmla="*/ 4724400 h 4724400"/>
              <a:gd name="connisteX6" fmla="*/ 203200 w 2514600"/>
              <a:gd name="connsiteY6" fmla="*/ 4724400 h 4724400"/>
              <a:gd name="connisteX7" fmla="*/ 0 w 2514600"/>
              <a:gd name="connsiteY7" fmla="*/ 4521200 h 4724400"/>
              <a:gd name="connisteX8" fmla="*/ 0 w 25146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14600" h="4724400">
                <a:moveTo>
                  <a:pt x="0" y="203200"/>
                </a:moveTo>
                <a:cubicBezTo>
                  <a:pt x="0" y="90976"/>
                  <a:pt x="90976" y="0"/>
                  <a:pt x="203200" y="0"/>
                </a:cubicBezTo>
                <a:lnTo>
                  <a:pt x="2311400" y="0"/>
                </a:lnTo>
                <a:cubicBezTo>
                  <a:pt x="2423624" y="0"/>
                  <a:pt x="2514600" y="90976"/>
                  <a:pt x="2514600" y="203200"/>
                </a:cubicBezTo>
                <a:lnTo>
                  <a:pt x="2514600" y="4521200"/>
                </a:lnTo>
                <a:cubicBezTo>
                  <a:pt x="2514600" y="4633424"/>
                  <a:pt x="2423624" y="4724400"/>
                  <a:pt x="2311400" y="4724400"/>
                </a:cubicBezTo>
                <a:lnTo>
                  <a:pt x="203200" y="4724400"/>
                </a:lnTo>
                <a:cubicBezTo>
                  <a:pt x="90976" y="4724400"/>
                  <a:pt x="0" y="4633424"/>
                  <a:pt x="0" y="4521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p>
        </p:txBody>
      </p:sp>
      <p:sp>
        <p:nvSpPr>
          <p:cNvPr id="21" name="图片占位符 20"/>
          <p:cNvSpPr>
            <a:spLocks noGrp="1"/>
          </p:cNvSpPr>
          <p:nvPr>
            <p:ph type="pic" idx="16399" hasCustomPrompt="1"/>
            <p:custDataLst>
              <p:tags r:id="rId14"/>
            </p:custDataLst>
          </p:nvPr>
        </p:nvSpPr>
        <p:spPr>
          <a:xfrm>
            <a:off x="6451600" y="1727200"/>
            <a:ext cx="2108200" cy="1828800"/>
          </a:xfr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2" name="文本占位符 21"/>
          <p:cNvSpPr>
            <a:spLocks noGrp="1"/>
          </p:cNvSpPr>
          <p:nvPr>
            <p:ph type="body" idx="16390" hasCustomPrompt="1"/>
            <p:custDataLst>
              <p:tags r:id="rId15"/>
            </p:custDataLst>
          </p:nvPr>
        </p:nvSpPr>
        <p:spPr>
          <a:xfrm>
            <a:off x="6451600" y="3759200"/>
            <a:ext cx="2108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p>
        </p:txBody>
      </p:sp>
      <p:sp>
        <p:nvSpPr>
          <p:cNvPr id="23" name="文本占位符 22"/>
          <p:cNvSpPr>
            <a:spLocks noGrp="1"/>
          </p:cNvSpPr>
          <p:nvPr>
            <p:ph type="body" idx="16391" hasCustomPrompt="1"/>
            <p:custDataLst>
              <p:tags r:id="rId16"/>
            </p:custDataLst>
          </p:nvPr>
        </p:nvSpPr>
        <p:spPr>
          <a:xfrm>
            <a:off x="6451600" y="4216400"/>
            <a:ext cx="21082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p>
        </p:txBody>
      </p:sp>
      <p:sp>
        <p:nvSpPr>
          <p:cNvPr id="24" name="装饰  3"/>
          <p:cNvSpPr>
            <a:spLocks noGrp="1"/>
          </p:cNvSpPr>
          <p:nvPr>
            <p:ph type="body" idx="16400" hasCustomPrompt="1"/>
            <p:custDataLst>
              <p:tags r:id="rId17"/>
            </p:custDataLst>
          </p:nvPr>
        </p:nvSpPr>
        <p:spPr>
          <a:xfrm>
            <a:off x="9067800" y="1524000"/>
            <a:ext cx="2514600" cy="4724400"/>
          </a:xfrm>
          <a:custGeom>
            <a:avLst/>
            <a:gdLst>
              <a:gd name="connisteX0" fmla="*/ 0 w 2514600"/>
              <a:gd name="connsiteY0" fmla="*/ 203200 h 4724400"/>
              <a:gd name="connisteX1" fmla="*/ 203200 w 2514600"/>
              <a:gd name="connsiteY1" fmla="*/ 0 h 4724400"/>
              <a:gd name="connisteX2" fmla="*/ 2311400 w 2514600"/>
              <a:gd name="connsiteY2" fmla="*/ 0 h 4724400"/>
              <a:gd name="connisteX3" fmla="*/ 2514600 w 2514600"/>
              <a:gd name="connsiteY3" fmla="*/ 203200 h 4724400"/>
              <a:gd name="connisteX4" fmla="*/ 2514600 w 2514600"/>
              <a:gd name="connsiteY4" fmla="*/ 4521200 h 4724400"/>
              <a:gd name="connisteX5" fmla="*/ 2311400 w 2514600"/>
              <a:gd name="connsiteY5" fmla="*/ 4724400 h 4724400"/>
              <a:gd name="connisteX6" fmla="*/ 203200 w 2514600"/>
              <a:gd name="connsiteY6" fmla="*/ 4724400 h 4724400"/>
              <a:gd name="connisteX7" fmla="*/ 0 w 2514600"/>
              <a:gd name="connsiteY7" fmla="*/ 4521200 h 4724400"/>
              <a:gd name="connisteX8" fmla="*/ 0 w 25146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14600" h="4724400">
                <a:moveTo>
                  <a:pt x="0" y="203200"/>
                </a:moveTo>
                <a:cubicBezTo>
                  <a:pt x="0" y="90976"/>
                  <a:pt x="90976" y="0"/>
                  <a:pt x="203200" y="0"/>
                </a:cubicBezTo>
                <a:lnTo>
                  <a:pt x="2311400" y="0"/>
                </a:lnTo>
                <a:cubicBezTo>
                  <a:pt x="2423624" y="0"/>
                  <a:pt x="2514600" y="90976"/>
                  <a:pt x="2514600" y="203200"/>
                </a:cubicBezTo>
                <a:lnTo>
                  <a:pt x="2514600" y="4521200"/>
                </a:lnTo>
                <a:cubicBezTo>
                  <a:pt x="2514600" y="4633424"/>
                  <a:pt x="2423624" y="4724400"/>
                  <a:pt x="2311400" y="4724400"/>
                </a:cubicBezTo>
                <a:lnTo>
                  <a:pt x="203200" y="4724400"/>
                </a:lnTo>
                <a:cubicBezTo>
                  <a:pt x="90976" y="4724400"/>
                  <a:pt x="0" y="4633424"/>
                  <a:pt x="0" y="4521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p>
        </p:txBody>
      </p:sp>
      <p:sp>
        <p:nvSpPr>
          <p:cNvPr id="25" name="图片占位符 24"/>
          <p:cNvSpPr>
            <a:spLocks noGrp="1"/>
          </p:cNvSpPr>
          <p:nvPr>
            <p:ph type="pic" idx="16401" hasCustomPrompt="1"/>
            <p:custDataLst>
              <p:tags r:id="rId18"/>
            </p:custDataLst>
          </p:nvPr>
        </p:nvSpPr>
        <p:spPr>
          <a:xfrm>
            <a:off x="9271000" y="1727200"/>
            <a:ext cx="2108200" cy="1828800"/>
          </a:xfr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6" name="文本占位符 25"/>
          <p:cNvSpPr>
            <a:spLocks noGrp="1"/>
          </p:cNvSpPr>
          <p:nvPr>
            <p:ph type="body" idx="16392" hasCustomPrompt="1"/>
            <p:custDataLst>
              <p:tags r:id="rId19"/>
            </p:custDataLst>
          </p:nvPr>
        </p:nvSpPr>
        <p:spPr>
          <a:xfrm>
            <a:off x="9271000" y="3759200"/>
            <a:ext cx="2108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p>
        </p:txBody>
      </p:sp>
      <p:sp>
        <p:nvSpPr>
          <p:cNvPr id="27" name="文本占位符 26"/>
          <p:cNvSpPr>
            <a:spLocks noGrp="1"/>
          </p:cNvSpPr>
          <p:nvPr>
            <p:ph type="body" idx="16393" hasCustomPrompt="1"/>
            <p:custDataLst>
              <p:tags r:id="rId20"/>
            </p:custDataLst>
          </p:nvPr>
        </p:nvSpPr>
        <p:spPr>
          <a:xfrm>
            <a:off x="9271000" y="4216400"/>
            <a:ext cx="21082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p>
        </p:txBody>
      </p:sp>
    </p:spTree>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正文页-57_2">
    <p:bg>
      <p:bgRef idx="1001">
        <a:schemeClr val="bg2"/>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1"/>
            </p:custDataLst>
          </p:nvPr>
        </p:nvSpPr>
        <p:spPr/>
        <p:txBody>
          <a:bodyPr wrap="square">
            <a:normAutofit/>
          </a:bodyPr>
          <a:lstStyle/>
          <a:p>
            <a:fld id="{5592522B-0F24-4480-B9DD-A9474A6880D6}" type="datetimeFigureOut">
              <a:rPr lang="zh-CN" altLang="en-US" smtClean="0"/>
              <a:t>2025-06-25</a:t>
            </a:fld>
            <a:endParaRPr lang="zh-CN" altLang="en-US"/>
          </a:p>
        </p:txBody>
      </p:sp>
      <p:sp>
        <p:nvSpPr>
          <p:cNvPr id="8" name="页脚占位符 7"/>
          <p:cNvSpPr>
            <a:spLocks noGrp="1"/>
          </p:cNvSpPr>
          <p:nvPr>
            <p:ph type="ftr" sz="quarter" idx="11"/>
            <p:custDataLst>
              <p:tags r:id="rId2"/>
            </p:custDataLst>
          </p:nvPr>
        </p:nvSpPr>
        <p:spPr/>
        <p:txBody>
          <a:bodyPr/>
          <a:lstStyle/>
          <a:p>
            <a:endParaRPr lang="zh-CN" altLang="en-US"/>
          </a:p>
        </p:txBody>
      </p:sp>
      <p:sp>
        <p:nvSpPr>
          <p:cNvPr id="9" name="灯片编号占位符 8"/>
          <p:cNvSpPr>
            <a:spLocks noGrp="1"/>
          </p:cNvSpPr>
          <p:nvPr>
            <p:ph type="sldNum" sz="quarter" idx="12"/>
            <p:custDataLst>
              <p:tags r:id="rId3"/>
            </p:custDataLst>
          </p:nvPr>
        </p:nvSpPr>
        <p:spPr/>
        <p:txBody>
          <a:bodyPr wrap="square">
            <a:normAutofit/>
          </a:bodyPr>
          <a:lstStyle/>
          <a:p>
            <a:fld id="{BE5F26B5-172A-4DC2-B0B7-181CFC56B87C}" type="slidenum">
              <a:rPr lang="zh-CN" altLang="en-US" smtClean="0"/>
              <a:t>‹#›</a:t>
            </a:fld>
            <a:endParaRPr lang="zh-CN" altLang="en-US"/>
          </a:p>
        </p:txBody>
      </p:sp>
      <p:sp>
        <p:nvSpPr>
          <p:cNvPr id="11" name="标题 10"/>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装饰  1"/>
          <p:cNvSpPr>
            <a:spLocks noGrp="1"/>
          </p:cNvSpPr>
          <p:nvPr>
            <p:ph type="body" idx="16390" hasCustomPrompt="1"/>
            <p:custDataLst>
              <p:tags r:id="rId5"/>
            </p:custDataLst>
          </p:nvPr>
        </p:nvSpPr>
        <p:spPr>
          <a:xfrm>
            <a:off x="609600" y="4470400"/>
            <a:ext cx="5334000" cy="1778000"/>
          </a:xfrm>
          <a:custGeom>
            <a:avLst/>
            <a:gdLst>
              <a:gd name="connisteX0" fmla="*/ 0 w 5334000"/>
              <a:gd name="connsiteY0" fmla="*/ 0 h 1778000"/>
              <a:gd name="connisteX1" fmla="*/ 5334000 w 5334000"/>
              <a:gd name="connsiteY1" fmla="*/ 0 h 1778000"/>
              <a:gd name="connisteX2" fmla="*/ 5334000 w 5334000"/>
              <a:gd name="connsiteY2" fmla="*/ 1574800 h 1778000"/>
              <a:gd name="connisteX3" fmla="*/ 5130800 w 5334000"/>
              <a:gd name="connsiteY3" fmla="*/ 1778000 h 1778000"/>
              <a:gd name="connisteX4" fmla="*/ 203200 w 5334000"/>
              <a:gd name="connsiteY4" fmla="*/ 1778000 h 1778000"/>
              <a:gd name="connisteX5" fmla="*/ 0 w 5334000"/>
              <a:gd name="connsiteY5" fmla="*/ 1574800 h 1778000"/>
              <a:gd name="connisteX6" fmla="*/ 0 w 5334000"/>
              <a:gd name="connsiteY6" fmla="*/ 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5334000" h="1778000">
                <a:moveTo>
                  <a:pt x="0" y="0"/>
                </a:moveTo>
                <a:lnTo>
                  <a:pt x="5334000" y="0"/>
                </a:lnTo>
                <a:lnTo>
                  <a:pt x="5334000" y="1574800"/>
                </a:lnTo>
                <a:cubicBezTo>
                  <a:pt x="5334000" y="1687024"/>
                  <a:pt x="5243024" y="1778000"/>
                  <a:pt x="5130800" y="1778000"/>
                </a:cubicBezTo>
                <a:lnTo>
                  <a:pt x="203200" y="1778000"/>
                </a:lnTo>
                <a:cubicBezTo>
                  <a:pt x="90976" y="1778000"/>
                  <a:pt x="0" y="1687024"/>
                  <a:pt x="0" y="15748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p>
        </p:txBody>
      </p:sp>
      <p:sp>
        <p:nvSpPr>
          <p:cNvPr id="13" name="图片占位符 12"/>
          <p:cNvSpPr>
            <a:spLocks noGrp="1"/>
          </p:cNvSpPr>
          <p:nvPr>
            <p:ph type="pic" idx="16391" hasCustomPrompt="1"/>
            <p:custDataLst>
              <p:tags r:id="rId6"/>
            </p:custDataLst>
          </p:nvPr>
        </p:nvSpPr>
        <p:spPr>
          <a:xfrm>
            <a:off x="609600" y="1524000"/>
            <a:ext cx="5334000" cy="2946400"/>
          </a:xfrm>
          <a:custGeom>
            <a:avLst/>
            <a:gdLst>
              <a:gd name="connisteX0" fmla="*/ 0 w 5334000"/>
              <a:gd name="connsiteY0" fmla="*/ 203200 h 2946400"/>
              <a:gd name="connisteX1" fmla="*/ 203200 w 5334000"/>
              <a:gd name="connsiteY1" fmla="*/ 0 h 2946400"/>
              <a:gd name="connisteX2" fmla="*/ 5130800 w 5334000"/>
              <a:gd name="connsiteY2" fmla="*/ 0 h 2946400"/>
              <a:gd name="connisteX3" fmla="*/ 5334000 w 5334000"/>
              <a:gd name="connsiteY3" fmla="*/ 203200 h 2946400"/>
              <a:gd name="connisteX4" fmla="*/ 5334000 w 5334000"/>
              <a:gd name="connsiteY4" fmla="*/ 2946400 h 2946400"/>
              <a:gd name="connisteX5" fmla="*/ 0 w 5334000"/>
              <a:gd name="connsiteY5" fmla="*/ 2946400 h 2946400"/>
              <a:gd name="connisteX6" fmla="*/ 0 w 5334000"/>
              <a:gd name="connsiteY6"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5334000" h="2946400">
                <a:moveTo>
                  <a:pt x="0" y="203200"/>
                </a:moveTo>
                <a:cubicBezTo>
                  <a:pt x="0" y="90976"/>
                  <a:pt x="90976" y="0"/>
                  <a:pt x="203200" y="0"/>
                </a:cubicBezTo>
                <a:lnTo>
                  <a:pt x="5130800" y="0"/>
                </a:lnTo>
                <a:cubicBezTo>
                  <a:pt x="5243024" y="0"/>
                  <a:pt x="5334000" y="90976"/>
                  <a:pt x="5334000" y="203200"/>
                </a:cubicBezTo>
                <a:lnTo>
                  <a:pt x="5334000" y="2946400"/>
                </a:lnTo>
                <a:lnTo>
                  <a:pt x="0" y="29464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4" name="文本占位符 13"/>
          <p:cNvSpPr>
            <a:spLocks noGrp="1"/>
          </p:cNvSpPr>
          <p:nvPr>
            <p:ph type="body" idx="16386" hasCustomPrompt="1"/>
            <p:custDataLst>
              <p:tags r:id="rId7"/>
            </p:custDataLst>
          </p:nvPr>
        </p:nvSpPr>
        <p:spPr>
          <a:xfrm>
            <a:off x="914400" y="47752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p>
        </p:txBody>
      </p:sp>
      <p:sp>
        <p:nvSpPr>
          <p:cNvPr id="15" name="文本占位符 14"/>
          <p:cNvSpPr>
            <a:spLocks noGrp="1"/>
          </p:cNvSpPr>
          <p:nvPr>
            <p:ph type="body" idx="16387" hasCustomPrompt="1"/>
            <p:custDataLst>
              <p:tags r:id="rId8"/>
            </p:custDataLst>
          </p:nvPr>
        </p:nvSpPr>
        <p:spPr>
          <a:xfrm>
            <a:off x="914400" y="5334000"/>
            <a:ext cx="47244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p>
        </p:txBody>
      </p:sp>
      <p:sp>
        <p:nvSpPr>
          <p:cNvPr id="16" name="装饰  5"/>
          <p:cNvSpPr>
            <a:spLocks noGrp="1"/>
          </p:cNvSpPr>
          <p:nvPr>
            <p:ph type="body" idx="16392" hasCustomPrompt="1"/>
            <p:custDataLst>
              <p:tags r:id="rId9"/>
            </p:custDataLst>
          </p:nvPr>
        </p:nvSpPr>
        <p:spPr>
          <a:xfrm>
            <a:off x="6248400" y="4470400"/>
            <a:ext cx="5334000" cy="1778000"/>
          </a:xfrm>
          <a:custGeom>
            <a:avLst/>
            <a:gdLst>
              <a:gd name="connisteX0" fmla="*/ 0 w 5334000"/>
              <a:gd name="connsiteY0" fmla="*/ 0 h 1778000"/>
              <a:gd name="connisteX1" fmla="*/ 5334000 w 5334000"/>
              <a:gd name="connsiteY1" fmla="*/ 0 h 1778000"/>
              <a:gd name="connisteX2" fmla="*/ 5334000 w 5334000"/>
              <a:gd name="connsiteY2" fmla="*/ 1574800 h 1778000"/>
              <a:gd name="connisteX3" fmla="*/ 5130800 w 5334000"/>
              <a:gd name="connsiteY3" fmla="*/ 1778000 h 1778000"/>
              <a:gd name="connisteX4" fmla="*/ 203200 w 5334000"/>
              <a:gd name="connsiteY4" fmla="*/ 1778000 h 1778000"/>
              <a:gd name="connisteX5" fmla="*/ 0 w 5334000"/>
              <a:gd name="connsiteY5" fmla="*/ 1574800 h 1778000"/>
              <a:gd name="connisteX6" fmla="*/ 0 w 5334000"/>
              <a:gd name="connsiteY6" fmla="*/ 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5334000" h="1778000">
                <a:moveTo>
                  <a:pt x="0" y="0"/>
                </a:moveTo>
                <a:lnTo>
                  <a:pt x="5334000" y="0"/>
                </a:lnTo>
                <a:lnTo>
                  <a:pt x="5334000" y="1574800"/>
                </a:lnTo>
                <a:cubicBezTo>
                  <a:pt x="5334000" y="1687024"/>
                  <a:pt x="5243024" y="1778000"/>
                  <a:pt x="5130800" y="1778000"/>
                </a:cubicBezTo>
                <a:lnTo>
                  <a:pt x="203200" y="1778000"/>
                </a:lnTo>
                <a:cubicBezTo>
                  <a:pt x="90976" y="1778000"/>
                  <a:pt x="0" y="1687024"/>
                  <a:pt x="0" y="15748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p>
        </p:txBody>
      </p:sp>
      <p:sp>
        <p:nvSpPr>
          <p:cNvPr id="17" name="图片占位符 16"/>
          <p:cNvSpPr>
            <a:spLocks noGrp="1"/>
          </p:cNvSpPr>
          <p:nvPr>
            <p:ph type="pic" idx="16393" hasCustomPrompt="1"/>
            <p:custDataLst>
              <p:tags r:id="rId10"/>
            </p:custDataLst>
          </p:nvPr>
        </p:nvSpPr>
        <p:spPr>
          <a:xfrm>
            <a:off x="6248400" y="1524000"/>
            <a:ext cx="5334000" cy="2946400"/>
          </a:xfrm>
          <a:custGeom>
            <a:avLst/>
            <a:gdLst>
              <a:gd name="connisteX0" fmla="*/ 0 w 5334000"/>
              <a:gd name="connsiteY0" fmla="*/ 203200 h 2946400"/>
              <a:gd name="connisteX1" fmla="*/ 203200 w 5334000"/>
              <a:gd name="connsiteY1" fmla="*/ 0 h 2946400"/>
              <a:gd name="connisteX2" fmla="*/ 5130800 w 5334000"/>
              <a:gd name="connsiteY2" fmla="*/ 0 h 2946400"/>
              <a:gd name="connisteX3" fmla="*/ 5334000 w 5334000"/>
              <a:gd name="connsiteY3" fmla="*/ 203200 h 2946400"/>
              <a:gd name="connisteX4" fmla="*/ 5334000 w 5334000"/>
              <a:gd name="connsiteY4" fmla="*/ 2946400 h 2946400"/>
              <a:gd name="connisteX5" fmla="*/ 0 w 5334000"/>
              <a:gd name="connsiteY5" fmla="*/ 2946400 h 2946400"/>
              <a:gd name="connisteX6" fmla="*/ 0 w 5334000"/>
              <a:gd name="connsiteY6"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5334000" h="2946400">
                <a:moveTo>
                  <a:pt x="0" y="203200"/>
                </a:moveTo>
                <a:cubicBezTo>
                  <a:pt x="0" y="90976"/>
                  <a:pt x="90976" y="0"/>
                  <a:pt x="203200" y="0"/>
                </a:cubicBezTo>
                <a:lnTo>
                  <a:pt x="5130800" y="0"/>
                </a:lnTo>
                <a:cubicBezTo>
                  <a:pt x="5243024" y="0"/>
                  <a:pt x="5334000" y="90976"/>
                  <a:pt x="5334000" y="203200"/>
                </a:cubicBezTo>
                <a:lnTo>
                  <a:pt x="5334000" y="2946400"/>
                </a:lnTo>
                <a:lnTo>
                  <a:pt x="0" y="29464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8" name="文本占位符 17"/>
          <p:cNvSpPr>
            <a:spLocks noGrp="1"/>
          </p:cNvSpPr>
          <p:nvPr>
            <p:ph type="body" idx="16388" hasCustomPrompt="1"/>
            <p:custDataLst>
              <p:tags r:id="rId11"/>
            </p:custDataLst>
          </p:nvPr>
        </p:nvSpPr>
        <p:spPr>
          <a:xfrm>
            <a:off x="6553200" y="47752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p>
        </p:txBody>
      </p:sp>
      <p:sp>
        <p:nvSpPr>
          <p:cNvPr id="19" name="文本占位符 18"/>
          <p:cNvSpPr>
            <a:spLocks noGrp="1"/>
          </p:cNvSpPr>
          <p:nvPr>
            <p:ph type="body" idx="16389" hasCustomPrompt="1"/>
            <p:custDataLst>
              <p:tags r:id="rId12"/>
            </p:custDataLst>
          </p:nvPr>
        </p:nvSpPr>
        <p:spPr>
          <a:xfrm>
            <a:off x="6553200" y="5334000"/>
            <a:ext cx="47244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p>
        </p:txBody>
      </p:sp>
    </p:spTree>
  </p:cSld>
  <p:clrMapOvr>
    <a:overrideClrMapping bg1="lt1" tx1="dk1" bg2="lt2" tx2="dk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正文页-61_16">
    <p:bg>
      <p:bgRef idx="1001">
        <a:schemeClr val="bg2"/>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1"/>
            </p:custDataLst>
          </p:nvPr>
        </p:nvSpPr>
        <p:spPr/>
        <p:txBody>
          <a:bodyPr wrap="square">
            <a:normAutofit/>
          </a:bodyPr>
          <a:lstStyle/>
          <a:p>
            <a:fld id="{5592522B-0F24-4480-B9DD-A9474A6880D6}" type="datetimeFigureOut">
              <a:rPr lang="zh-CN" altLang="en-US" smtClean="0"/>
              <a:t>2025-06-25</a:t>
            </a:fld>
            <a:endParaRPr lang="zh-CN" altLang="en-US"/>
          </a:p>
        </p:txBody>
      </p:sp>
      <p:sp>
        <p:nvSpPr>
          <p:cNvPr id="8" name="页脚占位符 7"/>
          <p:cNvSpPr>
            <a:spLocks noGrp="1"/>
          </p:cNvSpPr>
          <p:nvPr>
            <p:ph type="ftr" sz="quarter" idx="11"/>
            <p:custDataLst>
              <p:tags r:id="rId2"/>
            </p:custDataLst>
          </p:nvPr>
        </p:nvSpPr>
        <p:spPr/>
        <p:txBody>
          <a:bodyPr/>
          <a:lstStyle/>
          <a:p>
            <a:endParaRPr lang="zh-CN" altLang="en-US"/>
          </a:p>
        </p:txBody>
      </p:sp>
      <p:sp>
        <p:nvSpPr>
          <p:cNvPr id="9" name="灯片编号占位符 8"/>
          <p:cNvSpPr>
            <a:spLocks noGrp="1"/>
          </p:cNvSpPr>
          <p:nvPr>
            <p:ph type="sldNum" sz="quarter" idx="12"/>
            <p:custDataLst>
              <p:tags r:id="rId3"/>
            </p:custDataLst>
          </p:nvPr>
        </p:nvSpPr>
        <p:spPr/>
        <p:txBody>
          <a:bodyPr wrap="square">
            <a:normAutofit/>
          </a:bodyPr>
          <a:lstStyle/>
          <a:p>
            <a:fld id="{BE5F26B5-172A-4DC2-B0B7-181CFC56B87C}" type="slidenum">
              <a:rPr lang="zh-CN" altLang="en-US" smtClean="0"/>
              <a:t>‹#›</a:t>
            </a:fld>
            <a:endParaRPr lang="zh-CN" altLang="en-US"/>
          </a:p>
        </p:txBody>
      </p:sp>
      <p:sp>
        <p:nvSpPr>
          <p:cNvPr id="11" name="标题 10"/>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90" hasCustomPrompt="1"/>
            <p:custDataLst>
              <p:tags r:id="rId5"/>
            </p:custDataLst>
          </p:nvPr>
        </p:nvSpPr>
        <p:spPr>
          <a:xfrm>
            <a:off x="6096000" y="1524000"/>
            <a:ext cx="5486400" cy="4724400"/>
          </a:xfrm>
          <a:custGeom>
            <a:avLst/>
            <a:gdLst>
              <a:gd name="connisteX0" fmla="*/ 0 w 5486400"/>
              <a:gd name="connsiteY0" fmla="*/ 0 h 4724400"/>
              <a:gd name="connisteX1" fmla="*/ 5283200 w 5486400"/>
              <a:gd name="connsiteY1" fmla="*/ 0 h 4724400"/>
              <a:gd name="connisteX2" fmla="*/ 5486400 w 5486400"/>
              <a:gd name="connsiteY2" fmla="*/ 203200 h 4724400"/>
              <a:gd name="connisteX3" fmla="*/ 5486400 w 5486400"/>
              <a:gd name="connsiteY3" fmla="*/ 4521200 h 4724400"/>
              <a:gd name="connisteX4" fmla="*/ 5283200 w 5486400"/>
              <a:gd name="connsiteY4" fmla="*/ 4724400 h 4724400"/>
              <a:gd name="connisteX5" fmla="*/ 0 w 5486400"/>
              <a:gd name="connsiteY5" fmla="*/ 4724400 h 4724400"/>
              <a:gd name="connisteX6" fmla="*/ 0 w 54864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5486400" h="4724400">
                <a:moveTo>
                  <a:pt x="0" y="0"/>
                </a:moveTo>
                <a:lnTo>
                  <a:pt x="5283200" y="0"/>
                </a:lnTo>
                <a:cubicBezTo>
                  <a:pt x="5395424" y="0"/>
                  <a:pt x="5486400" y="90976"/>
                  <a:pt x="5486400" y="203200"/>
                </a:cubicBezTo>
                <a:lnTo>
                  <a:pt x="5486400" y="4521200"/>
                </a:lnTo>
                <a:cubicBezTo>
                  <a:pt x="5486400" y="4633424"/>
                  <a:pt x="5395424" y="4724400"/>
                  <a:pt x="5283200" y="4724400"/>
                </a:cubicBezTo>
                <a:lnTo>
                  <a:pt x="0" y="47244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p>
        </p:txBody>
      </p:sp>
      <p:sp>
        <p:nvSpPr>
          <p:cNvPr id="13" name="装饰  2"/>
          <p:cNvSpPr>
            <a:spLocks noGrp="1"/>
          </p:cNvSpPr>
          <p:nvPr>
            <p:ph type="body" idx="16391" hasCustomPrompt="1"/>
            <p:custDataLst>
              <p:tags r:id="rId6"/>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486400 w 5486400"/>
              <a:gd name="connsiteY2" fmla="*/ 0 h 4724400"/>
              <a:gd name="connisteX3" fmla="*/ 5486400 w 5486400"/>
              <a:gd name="connsiteY3" fmla="*/ 4724400 h 4724400"/>
              <a:gd name="connisteX4" fmla="*/ 203200 w 5486400"/>
              <a:gd name="connsiteY4" fmla="*/ 4724400 h 4724400"/>
              <a:gd name="connisteX5" fmla="*/ 0 w 5486400"/>
              <a:gd name="connsiteY5" fmla="*/ 4521200 h 4724400"/>
              <a:gd name="connisteX6" fmla="*/ 0 w 54864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5486400" h="4724400">
                <a:moveTo>
                  <a:pt x="0" y="203200"/>
                </a:moveTo>
                <a:cubicBezTo>
                  <a:pt x="0" y="90976"/>
                  <a:pt x="90976" y="0"/>
                  <a:pt x="203200" y="0"/>
                </a:cubicBezTo>
                <a:lnTo>
                  <a:pt x="5486400" y="0"/>
                </a:lnTo>
                <a:lnTo>
                  <a:pt x="5486400" y="4724400"/>
                </a:ln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p>
        </p:txBody>
      </p:sp>
      <p:sp>
        <p:nvSpPr>
          <p:cNvPr id="14" name="文本占位符 13"/>
          <p:cNvSpPr>
            <a:spLocks noGrp="1"/>
          </p:cNvSpPr>
          <p:nvPr>
            <p:ph type="body" idx="16386" hasCustomPrompt="1"/>
            <p:custDataLst>
              <p:tags r:id="rId7"/>
            </p:custDataLst>
          </p:nvPr>
        </p:nvSpPr>
        <p:spPr>
          <a:xfrm>
            <a:off x="1066800" y="2108200"/>
            <a:ext cx="45720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p>
        </p:txBody>
      </p:sp>
      <p:sp>
        <p:nvSpPr>
          <p:cNvPr id="15" name="文本占位符 14"/>
          <p:cNvSpPr>
            <a:spLocks noGrp="1"/>
          </p:cNvSpPr>
          <p:nvPr>
            <p:ph type="body" idx="16387" hasCustomPrompt="1"/>
            <p:custDataLst>
              <p:tags r:id="rId8"/>
            </p:custDataLst>
          </p:nvPr>
        </p:nvSpPr>
        <p:spPr>
          <a:xfrm>
            <a:off x="1066800" y="2667000"/>
            <a:ext cx="45720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p>
        </p:txBody>
      </p:sp>
      <p:sp>
        <p:nvSpPr>
          <p:cNvPr id="16" name="文本占位符 15"/>
          <p:cNvSpPr>
            <a:spLocks noGrp="1"/>
          </p:cNvSpPr>
          <p:nvPr>
            <p:ph type="body" idx="16388" hasCustomPrompt="1"/>
            <p:custDataLst>
              <p:tags r:id="rId9"/>
            </p:custDataLst>
          </p:nvPr>
        </p:nvSpPr>
        <p:spPr>
          <a:xfrm>
            <a:off x="1066800" y="4191000"/>
            <a:ext cx="45720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p>
        </p:txBody>
      </p:sp>
      <p:sp>
        <p:nvSpPr>
          <p:cNvPr id="17" name="文本占位符 16"/>
          <p:cNvSpPr>
            <a:spLocks noGrp="1"/>
          </p:cNvSpPr>
          <p:nvPr>
            <p:ph type="body" idx="16389" hasCustomPrompt="1"/>
            <p:custDataLst>
              <p:tags r:id="rId10"/>
            </p:custDataLst>
          </p:nvPr>
        </p:nvSpPr>
        <p:spPr>
          <a:xfrm>
            <a:off x="1066800" y="4749800"/>
            <a:ext cx="45720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p>
        </p:txBody>
      </p:sp>
    </p:spTree>
  </p:cSld>
  <p:clrMapOvr>
    <a:overrideClrMapping bg1="lt1" tx1="dk1" bg2="lt2" tx2="dk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正文页-38_15">
    <p:bg>
      <p:bgRef idx="1001">
        <a:schemeClr val="bg2"/>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1"/>
            </p:custDataLst>
          </p:nvPr>
        </p:nvSpPr>
        <p:spPr/>
        <p:txBody>
          <a:bodyPr wrap="square">
            <a:normAutofit/>
          </a:bodyPr>
          <a:lstStyle/>
          <a:p>
            <a:fld id="{5592522B-0F24-4480-B9DD-A9474A6880D6}" type="datetimeFigureOut">
              <a:rPr lang="zh-CN" altLang="en-US" smtClean="0"/>
              <a:t>2025-06-25</a:t>
            </a:fld>
            <a:endParaRPr lang="zh-CN" altLang="en-US"/>
          </a:p>
        </p:txBody>
      </p:sp>
      <p:sp>
        <p:nvSpPr>
          <p:cNvPr id="8" name="页脚占位符 7"/>
          <p:cNvSpPr>
            <a:spLocks noGrp="1"/>
          </p:cNvSpPr>
          <p:nvPr>
            <p:ph type="ftr" sz="quarter" idx="11"/>
            <p:custDataLst>
              <p:tags r:id="rId2"/>
            </p:custDataLst>
          </p:nvPr>
        </p:nvSpPr>
        <p:spPr/>
        <p:txBody>
          <a:bodyPr/>
          <a:lstStyle/>
          <a:p>
            <a:endParaRPr lang="zh-CN" altLang="en-US"/>
          </a:p>
        </p:txBody>
      </p:sp>
      <p:sp>
        <p:nvSpPr>
          <p:cNvPr id="9" name="灯片编号占位符 8"/>
          <p:cNvSpPr>
            <a:spLocks noGrp="1"/>
          </p:cNvSpPr>
          <p:nvPr>
            <p:ph type="sldNum" sz="quarter" idx="12"/>
            <p:custDataLst>
              <p:tags r:id="rId3"/>
            </p:custDataLst>
          </p:nvPr>
        </p:nvSpPr>
        <p:spPr/>
        <p:txBody>
          <a:bodyPr wrap="square">
            <a:normAutofit/>
          </a:bodyPr>
          <a:lstStyle/>
          <a:p>
            <a:fld id="{BE5F26B5-172A-4DC2-B0B7-181CFC56B87C}" type="slidenum">
              <a:rPr lang="zh-CN" altLang="en-US" smtClean="0"/>
              <a:t>‹#›</a:t>
            </a:fld>
            <a:endParaRPr lang="zh-CN" altLang="en-US"/>
          </a:p>
        </p:txBody>
      </p:sp>
      <p:sp>
        <p:nvSpPr>
          <p:cNvPr id="11" name="标题 10"/>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装饰  1"/>
          <p:cNvSpPr>
            <a:spLocks noGrp="1"/>
          </p:cNvSpPr>
          <p:nvPr>
            <p:ph type="body" idx="16392" hasCustomPrompt="1"/>
            <p:custDataLst>
              <p:tags r:id="rId5"/>
            </p:custDataLst>
          </p:nvPr>
        </p:nvSpPr>
        <p:spPr>
          <a:xfrm>
            <a:off x="609600" y="4165600"/>
            <a:ext cx="3454400" cy="2082800"/>
          </a:xfrm>
          <a:custGeom>
            <a:avLst/>
            <a:gdLst>
              <a:gd name="connisteX0" fmla="*/ 0 w 3454400"/>
              <a:gd name="connsiteY0" fmla="*/ 0 h 2082800"/>
              <a:gd name="connisteX1" fmla="*/ 3454400 w 3454400"/>
              <a:gd name="connsiteY1" fmla="*/ 0 h 2082800"/>
              <a:gd name="connisteX2" fmla="*/ 3454400 w 3454400"/>
              <a:gd name="connsiteY2" fmla="*/ 1879600 h 2082800"/>
              <a:gd name="connisteX3" fmla="*/ 3251200 w 3454400"/>
              <a:gd name="connsiteY3" fmla="*/ 2082800 h 2082800"/>
              <a:gd name="connisteX4" fmla="*/ 203200 w 3454400"/>
              <a:gd name="connsiteY4" fmla="*/ 2082800 h 2082800"/>
              <a:gd name="connisteX5" fmla="*/ 0 w 3454400"/>
              <a:gd name="connsiteY5" fmla="*/ 1879600 h 2082800"/>
              <a:gd name="connisteX6" fmla="*/ 0 w 3454400"/>
              <a:gd name="connsiteY6" fmla="*/ 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3454400" h="2082800">
                <a:moveTo>
                  <a:pt x="0" y="0"/>
                </a:moveTo>
                <a:lnTo>
                  <a:pt x="3454400" y="0"/>
                </a:lnTo>
                <a:lnTo>
                  <a:pt x="3454400" y="1879600"/>
                </a:lnTo>
                <a:cubicBezTo>
                  <a:pt x="3454400" y="1991824"/>
                  <a:pt x="3363424" y="2082800"/>
                  <a:pt x="3251200" y="2082800"/>
                </a:cubicBezTo>
                <a:lnTo>
                  <a:pt x="203200" y="2082800"/>
                </a:lnTo>
                <a:cubicBezTo>
                  <a:pt x="90976" y="2082800"/>
                  <a:pt x="0" y="1991824"/>
                  <a:pt x="0" y="18796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p>
        </p:txBody>
      </p:sp>
      <p:sp>
        <p:nvSpPr>
          <p:cNvPr id="13" name="图片占位符 12"/>
          <p:cNvSpPr>
            <a:spLocks noGrp="1"/>
          </p:cNvSpPr>
          <p:nvPr>
            <p:ph type="pic" idx="16393" hasCustomPrompt="1"/>
            <p:custDataLst>
              <p:tags r:id="rId6"/>
            </p:custDataLst>
          </p:nvPr>
        </p:nvSpPr>
        <p:spPr>
          <a:xfrm>
            <a:off x="609600" y="1524000"/>
            <a:ext cx="3454400" cy="2641600"/>
          </a:xfrm>
          <a:custGeom>
            <a:avLst/>
            <a:gdLst>
              <a:gd name="connisteX0" fmla="*/ 0 w 3454400"/>
              <a:gd name="connsiteY0" fmla="*/ 203200 h 2641600"/>
              <a:gd name="connisteX1" fmla="*/ 203200 w 3454400"/>
              <a:gd name="connsiteY1" fmla="*/ 0 h 2641600"/>
              <a:gd name="connisteX2" fmla="*/ 3251200 w 3454400"/>
              <a:gd name="connsiteY2" fmla="*/ 0 h 2641600"/>
              <a:gd name="connisteX3" fmla="*/ 3454400 w 3454400"/>
              <a:gd name="connsiteY3" fmla="*/ 203200 h 2641600"/>
              <a:gd name="connisteX4" fmla="*/ 3454400 w 3454400"/>
              <a:gd name="connsiteY4" fmla="*/ 2641600 h 2641600"/>
              <a:gd name="connisteX5" fmla="*/ 0 w 3454400"/>
              <a:gd name="connsiteY5" fmla="*/ 2641600 h 2641600"/>
              <a:gd name="connisteX6" fmla="*/ 0 w 3454400"/>
              <a:gd name="connsiteY6"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3454400" h="2641600">
                <a:moveTo>
                  <a:pt x="0" y="203200"/>
                </a:moveTo>
                <a:cubicBezTo>
                  <a:pt x="0" y="90976"/>
                  <a:pt x="90976" y="0"/>
                  <a:pt x="203200" y="0"/>
                </a:cubicBezTo>
                <a:lnTo>
                  <a:pt x="3251200" y="0"/>
                </a:lnTo>
                <a:cubicBezTo>
                  <a:pt x="3363424" y="0"/>
                  <a:pt x="3454400" y="90976"/>
                  <a:pt x="3454400" y="203200"/>
                </a:cubicBezTo>
                <a:lnTo>
                  <a:pt x="3454400" y="2641600"/>
                </a:lnTo>
                <a:lnTo>
                  <a:pt x="0" y="26416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4" name="文本占位符 13"/>
          <p:cNvSpPr>
            <a:spLocks noGrp="1"/>
          </p:cNvSpPr>
          <p:nvPr>
            <p:ph type="body" idx="16386" hasCustomPrompt="1"/>
            <p:custDataLst>
              <p:tags r:id="rId7"/>
            </p:custDataLst>
          </p:nvPr>
        </p:nvSpPr>
        <p:spPr>
          <a:xfrm>
            <a:off x="914400" y="44704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p>
        </p:txBody>
      </p:sp>
      <p:sp>
        <p:nvSpPr>
          <p:cNvPr id="15" name="文本占位符 14"/>
          <p:cNvSpPr>
            <a:spLocks noGrp="1"/>
          </p:cNvSpPr>
          <p:nvPr>
            <p:ph type="body" idx="16387" hasCustomPrompt="1"/>
            <p:custDataLst>
              <p:tags r:id="rId8"/>
            </p:custDataLst>
          </p:nvPr>
        </p:nvSpPr>
        <p:spPr>
          <a:xfrm>
            <a:off x="914400" y="50292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p>
        </p:txBody>
      </p:sp>
      <p:sp>
        <p:nvSpPr>
          <p:cNvPr id="16" name="装饰  5"/>
          <p:cNvSpPr>
            <a:spLocks noGrp="1"/>
          </p:cNvSpPr>
          <p:nvPr>
            <p:ph type="body" idx="16394" hasCustomPrompt="1"/>
            <p:custDataLst>
              <p:tags r:id="rId9"/>
            </p:custDataLst>
          </p:nvPr>
        </p:nvSpPr>
        <p:spPr>
          <a:xfrm>
            <a:off x="4368800" y="4165600"/>
            <a:ext cx="3454400" cy="2082800"/>
          </a:xfrm>
          <a:custGeom>
            <a:avLst/>
            <a:gdLst>
              <a:gd name="connisteX0" fmla="*/ 0 w 3454400"/>
              <a:gd name="connsiteY0" fmla="*/ 0 h 2082800"/>
              <a:gd name="connisteX1" fmla="*/ 3454400 w 3454400"/>
              <a:gd name="connsiteY1" fmla="*/ 0 h 2082800"/>
              <a:gd name="connisteX2" fmla="*/ 3454400 w 3454400"/>
              <a:gd name="connsiteY2" fmla="*/ 1879600 h 2082800"/>
              <a:gd name="connisteX3" fmla="*/ 3251200 w 3454400"/>
              <a:gd name="connsiteY3" fmla="*/ 2082800 h 2082800"/>
              <a:gd name="connisteX4" fmla="*/ 203200 w 3454400"/>
              <a:gd name="connsiteY4" fmla="*/ 2082800 h 2082800"/>
              <a:gd name="connisteX5" fmla="*/ 0 w 3454400"/>
              <a:gd name="connsiteY5" fmla="*/ 1879600 h 2082800"/>
              <a:gd name="connisteX6" fmla="*/ 0 w 3454400"/>
              <a:gd name="connsiteY6" fmla="*/ 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3454400" h="2082800">
                <a:moveTo>
                  <a:pt x="0" y="0"/>
                </a:moveTo>
                <a:lnTo>
                  <a:pt x="3454400" y="0"/>
                </a:lnTo>
                <a:lnTo>
                  <a:pt x="3454400" y="1879600"/>
                </a:lnTo>
                <a:cubicBezTo>
                  <a:pt x="3454400" y="1991824"/>
                  <a:pt x="3363424" y="2082800"/>
                  <a:pt x="3251200" y="2082800"/>
                </a:cubicBezTo>
                <a:lnTo>
                  <a:pt x="203200" y="2082800"/>
                </a:lnTo>
                <a:cubicBezTo>
                  <a:pt x="90976" y="2082800"/>
                  <a:pt x="0" y="1991824"/>
                  <a:pt x="0" y="18796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p>
        </p:txBody>
      </p:sp>
      <p:sp>
        <p:nvSpPr>
          <p:cNvPr id="17" name="图片占位符 16"/>
          <p:cNvSpPr>
            <a:spLocks noGrp="1"/>
          </p:cNvSpPr>
          <p:nvPr>
            <p:ph type="pic" idx="16395" hasCustomPrompt="1"/>
            <p:custDataLst>
              <p:tags r:id="rId10"/>
            </p:custDataLst>
          </p:nvPr>
        </p:nvSpPr>
        <p:spPr>
          <a:xfrm>
            <a:off x="4368800" y="1524000"/>
            <a:ext cx="3454400" cy="2641600"/>
          </a:xfrm>
          <a:custGeom>
            <a:avLst/>
            <a:gdLst>
              <a:gd name="connisteX0" fmla="*/ 0 w 3454400"/>
              <a:gd name="connsiteY0" fmla="*/ 203200 h 2641600"/>
              <a:gd name="connisteX1" fmla="*/ 203200 w 3454400"/>
              <a:gd name="connsiteY1" fmla="*/ 0 h 2641600"/>
              <a:gd name="connisteX2" fmla="*/ 3251200 w 3454400"/>
              <a:gd name="connsiteY2" fmla="*/ 0 h 2641600"/>
              <a:gd name="connisteX3" fmla="*/ 3454400 w 3454400"/>
              <a:gd name="connsiteY3" fmla="*/ 203200 h 2641600"/>
              <a:gd name="connisteX4" fmla="*/ 3454400 w 3454400"/>
              <a:gd name="connsiteY4" fmla="*/ 2641600 h 2641600"/>
              <a:gd name="connisteX5" fmla="*/ 0 w 3454400"/>
              <a:gd name="connsiteY5" fmla="*/ 2641600 h 2641600"/>
              <a:gd name="connisteX6" fmla="*/ 0 w 3454400"/>
              <a:gd name="connsiteY6"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3454400" h="2641600">
                <a:moveTo>
                  <a:pt x="0" y="203200"/>
                </a:moveTo>
                <a:cubicBezTo>
                  <a:pt x="0" y="90976"/>
                  <a:pt x="90976" y="0"/>
                  <a:pt x="203200" y="0"/>
                </a:cubicBezTo>
                <a:lnTo>
                  <a:pt x="3251200" y="0"/>
                </a:lnTo>
                <a:cubicBezTo>
                  <a:pt x="3363424" y="0"/>
                  <a:pt x="3454400" y="90976"/>
                  <a:pt x="3454400" y="203200"/>
                </a:cubicBezTo>
                <a:lnTo>
                  <a:pt x="3454400" y="2641600"/>
                </a:lnTo>
                <a:lnTo>
                  <a:pt x="0" y="26416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8" name="文本占位符 17"/>
          <p:cNvSpPr>
            <a:spLocks noGrp="1"/>
          </p:cNvSpPr>
          <p:nvPr>
            <p:ph type="body" idx="16388" hasCustomPrompt="1"/>
            <p:custDataLst>
              <p:tags r:id="rId11"/>
            </p:custDataLst>
          </p:nvPr>
        </p:nvSpPr>
        <p:spPr>
          <a:xfrm>
            <a:off x="4673600" y="44704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p>
        </p:txBody>
      </p:sp>
      <p:sp>
        <p:nvSpPr>
          <p:cNvPr id="19" name="文本占位符 18"/>
          <p:cNvSpPr>
            <a:spLocks noGrp="1"/>
          </p:cNvSpPr>
          <p:nvPr>
            <p:ph type="body" idx="16389" hasCustomPrompt="1"/>
            <p:custDataLst>
              <p:tags r:id="rId12"/>
            </p:custDataLst>
          </p:nvPr>
        </p:nvSpPr>
        <p:spPr>
          <a:xfrm>
            <a:off x="4673600" y="50292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p>
        </p:txBody>
      </p:sp>
      <p:sp>
        <p:nvSpPr>
          <p:cNvPr id="20" name="装饰  9"/>
          <p:cNvSpPr>
            <a:spLocks noGrp="1"/>
          </p:cNvSpPr>
          <p:nvPr>
            <p:ph type="body" idx="16396" hasCustomPrompt="1"/>
            <p:custDataLst>
              <p:tags r:id="rId13"/>
            </p:custDataLst>
          </p:nvPr>
        </p:nvSpPr>
        <p:spPr>
          <a:xfrm>
            <a:off x="8128000" y="4165600"/>
            <a:ext cx="3454400" cy="2082800"/>
          </a:xfrm>
          <a:custGeom>
            <a:avLst/>
            <a:gdLst>
              <a:gd name="connisteX0" fmla="*/ 0 w 3454400"/>
              <a:gd name="connsiteY0" fmla="*/ 0 h 2082800"/>
              <a:gd name="connisteX1" fmla="*/ 3454400 w 3454400"/>
              <a:gd name="connsiteY1" fmla="*/ 0 h 2082800"/>
              <a:gd name="connisteX2" fmla="*/ 3454400 w 3454400"/>
              <a:gd name="connsiteY2" fmla="*/ 1879600 h 2082800"/>
              <a:gd name="connisteX3" fmla="*/ 3251200 w 3454400"/>
              <a:gd name="connsiteY3" fmla="*/ 2082800 h 2082800"/>
              <a:gd name="connisteX4" fmla="*/ 203200 w 3454400"/>
              <a:gd name="connsiteY4" fmla="*/ 2082800 h 2082800"/>
              <a:gd name="connisteX5" fmla="*/ 0 w 3454400"/>
              <a:gd name="connsiteY5" fmla="*/ 1879600 h 2082800"/>
              <a:gd name="connisteX6" fmla="*/ 0 w 3454400"/>
              <a:gd name="connsiteY6" fmla="*/ 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3454400" h="2082800">
                <a:moveTo>
                  <a:pt x="0" y="0"/>
                </a:moveTo>
                <a:lnTo>
                  <a:pt x="3454400" y="0"/>
                </a:lnTo>
                <a:lnTo>
                  <a:pt x="3454400" y="1879600"/>
                </a:lnTo>
                <a:cubicBezTo>
                  <a:pt x="3454400" y="1991824"/>
                  <a:pt x="3363424" y="2082800"/>
                  <a:pt x="3251200" y="2082800"/>
                </a:cubicBezTo>
                <a:lnTo>
                  <a:pt x="203200" y="2082800"/>
                </a:lnTo>
                <a:cubicBezTo>
                  <a:pt x="90976" y="2082800"/>
                  <a:pt x="0" y="1991824"/>
                  <a:pt x="0" y="18796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p>
        </p:txBody>
      </p:sp>
      <p:sp>
        <p:nvSpPr>
          <p:cNvPr id="21" name="图片占位符 20"/>
          <p:cNvSpPr>
            <a:spLocks noGrp="1"/>
          </p:cNvSpPr>
          <p:nvPr>
            <p:ph type="pic" idx="16397" hasCustomPrompt="1"/>
            <p:custDataLst>
              <p:tags r:id="rId14"/>
            </p:custDataLst>
          </p:nvPr>
        </p:nvSpPr>
        <p:spPr>
          <a:xfrm>
            <a:off x="8128000" y="1524000"/>
            <a:ext cx="3454400" cy="2641600"/>
          </a:xfrm>
          <a:custGeom>
            <a:avLst/>
            <a:gdLst>
              <a:gd name="connisteX0" fmla="*/ 0 w 3454400"/>
              <a:gd name="connsiteY0" fmla="*/ 203200 h 2641600"/>
              <a:gd name="connisteX1" fmla="*/ 203200 w 3454400"/>
              <a:gd name="connsiteY1" fmla="*/ 0 h 2641600"/>
              <a:gd name="connisteX2" fmla="*/ 3251200 w 3454400"/>
              <a:gd name="connsiteY2" fmla="*/ 0 h 2641600"/>
              <a:gd name="connisteX3" fmla="*/ 3454400 w 3454400"/>
              <a:gd name="connsiteY3" fmla="*/ 203200 h 2641600"/>
              <a:gd name="connisteX4" fmla="*/ 3454400 w 3454400"/>
              <a:gd name="connsiteY4" fmla="*/ 2641600 h 2641600"/>
              <a:gd name="connisteX5" fmla="*/ 0 w 3454400"/>
              <a:gd name="connsiteY5" fmla="*/ 2641600 h 2641600"/>
              <a:gd name="connisteX6" fmla="*/ 0 w 3454400"/>
              <a:gd name="connsiteY6"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3454400" h="2641600">
                <a:moveTo>
                  <a:pt x="0" y="203200"/>
                </a:moveTo>
                <a:cubicBezTo>
                  <a:pt x="0" y="90976"/>
                  <a:pt x="90976" y="0"/>
                  <a:pt x="203200" y="0"/>
                </a:cubicBezTo>
                <a:lnTo>
                  <a:pt x="3251200" y="0"/>
                </a:lnTo>
                <a:cubicBezTo>
                  <a:pt x="3363424" y="0"/>
                  <a:pt x="3454400" y="90976"/>
                  <a:pt x="3454400" y="203200"/>
                </a:cubicBezTo>
                <a:lnTo>
                  <a:pt x="3454400" y="2641600"/>
                </a:lnTo>
                <a:lnTo>
                  <a:pt x="0" y="26416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2" name="文本占位符 21"/>
          <p:cNvSpPr>
            <a:spLocks noGrp="1"/>
          </p:cNvSpPr>
          <p:nvPr>
            <p:ph type="body" idx="16390" hasCustomPrompt="1"/>
            <p:custDataLst>
              <p:tags r:id="rId15"/>
            </p:custDataLst>
          </p:nvPr>
        </p:nvSpPr>
        <p:spPr>
          <a:xfrm>
            <a:off x="8432800" y="44704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p>
        </p:txBody>
      </p:sp>
      <p:sp>
        <p:nvSpPr>
          <p:cNvPr id="23" name="文本占位符 22"/>
          <p:cNvSpPr>
            <a:spLocks noGrp="1"/>
          </p:cNvSpPr>
          <p:nvPr>
            <p:ph type="body" idx="16391" hasCustomPrompt="1"/>
            <p:custDataLst>
              <p:tags r:id="rId16"/>
            </p:custDataLst>
          </p:nvPr>
        </p:nvSpPr>
        <p:spPr>
          <a:xfrm>
            <a:off x="8432800" y="50292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p>
        </p:txBody>
      </p:sp>
    </p:spTree>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正文页-53_2">
    <p:bg>
      <p:bgRef idx="1001">
        <a:schemeClr val="bg2"/>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1"/>
            </p:custDataLst>
          </p:nvPr>
        </p:nvSpPr>
        <p:spPr/>
        <p:txBody>
          <a:bodyPr wrap="square">
            <a:normAutofit/>
          </a:bodyPr>
          <a:lstStyle/>
          <a:p>
            <a:fld id="{5592522B-0F24-4480-B9DD-A9474A6880D6}" type="datetimeFigureOut">
              <a:rPr lang="zh-CN" altLang="en-US" smtClean="0"/>
              <a:t>2025-06-25</a:t>
            </a:fld>
            <a:endParaRPr lang="zh-CN" altLang="en-US"/>
          </a:p>
        </p:txBody>
      </p:sp>
      <p:sp>
        <p:nvSpPr>
          <p:cNvPr id="8" name="页脚占位符 7"/>
          <p:cNvSpPr>
            <a:spLocks noGrp="1"/>
          </p:cNvSpPr>
          <p:nvPr>
            <p:ph type="ftr" sz="quarter" idx="11"/>
            <p:custDataLst>
              <p:tags r:id="rId2"/>
            </p:custDataLst>
          </p:nvPr>
        </p:nvSpPr>
        <p:spPr/>
        <p:txBody>
          <a:bodyPr/>
          <a:lstStyle/>
          <a:p>
            <a:endParaRPr lang="zh-CN" altLang="en-US"/>
          </a:p>
        </p:txBody>
      </p:sp>
      <p:sp>
        <p:nvSpPr>
          <p:cNvPr id="9" name="灯片编号占位符 8"/>
          <p:cNvSpPr>
            <a:spLocks noGrp="1"/>
          </p:cNvSpPr>
          <p:nvPr>
            <p:ph type="sldNum" sz="quarter" idx="12"/>
            <p:custDataLst>
              <p:tags r:id="rId3"/>
            </p:custDataLst>
          </p:nvPr>
        </p:nvSpPr>
        <p:spPr/>
        <p:txBody>
          <a:bodyPr wrap="square">
            <a:normAutofit/>
          </a:bodyPr>
          <a:lstStyle/>
          <a:p>
            <a:fld id="{BE5F26B5-172A-4DC2-B0B7-181CFC56B87C}" type="slidenum">
              <a:rPr lang="zh-CN" altLang="en-US" smtClean="0"/>
              <a:t>‹#›</a:t>
            </a:fld>
            <a:endParaRPr lang="zh-CN" altLang="en-US"/>
          </a:p>
        </p:txBody>
      </p:sp>
      <p:sp>
        <p:nvSpPr>
          <p:cNvPr id="11" name="标题 10"/>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装饰  1"/>
          <p:cNvSpPr>
            <a:spLocks noGrp="1"/>
          </p:cNvSpPr>
          <p:nvPr>
            <p:ph type="body" idx="16390" hasCustomPrompt="1"/>
            <p:custDataLst>
              <p:tags r:id="rId5"/>
            </p:custDataLst>
          </p:nvPr>
        </p:nvSpPr>
        <p:spPr>
          <a:xfrm>
            <a:off x="609600" y="4470400"/>
            <a:ext cx="5334000" cy="1778000"/>
          </a:xfrm>
          <a:custGeom>
            <a:avLst/>
            <a:gdLst>
              <a:gd name="connisteX0" fmla="*/ 0 w 5334000"/>
              <a:gd name="connsiteY0" fmla="*/ 0 h 1778000"/>
              <a:gd name="connisteX1" fmla="*/ 5334000 w 5334000"/>
              <a:gd name="connsiteY1" fmla="*/ 0 h 1778000"/>
              <a:gd name="connisteX2" fmla="*/ 5334000 w 5334000"/>
              <a:gd name="connsiteY2" fmla="*/ 1574800 h 1778000"/>
              <a:gd name="connisteX3" fmla="*/ 5130800 w 5334000"/>
              <a:gd name="connsiteY3" fmla="*/ 1778000 h 1778000"/>
              <a:gd name="connisteX4" fmla="*/ 203200 w 5334000"/>
              <a:gd name="connsiteY4" fmla="*/ 1778000 h 1778000"/>
              <a:gd name="connisteX5" fmla="*/ 0 w 5334000"/>
              <a:gd name="connsiteY5" fmla="*/ 1574800 h 1778000"/>
              <a:gd name="connisteX6" fmla="*/ 0 w 5334000"/>
              <a:gd name="connsiteY6" fmla="*/ 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5334000" h="1778000">
                <a:moveTo>
                  <a:pt x="0" y="0"/>
                </a:moveTo>
                <a:lnTo>
                  <a:pt x="5334000" y="0"/>
                </a:lnTo>
                <a:lnTo>
                  <a:pt x="5334000" y="1574800"/>
                </a:lnTo>
                <a:cubicBezTo>
                  <a:pt x="5334000" y="1687024"/>
                  <a:pt x="5243024" y="1778000"/>
                  <a:pt x="5130800" y="1778000"/>
                </a:cubicBezTo>
                <a:lnTo>
                  <a:pt x="203200" y="1778000"/>
                </a:lnTo>
                <a:cubicBezTo>
                  <a:pt x="90976" y="1778000"/>
                  <a:pt x="0" y="1687024"/>
                  <a:pt x="0" y="15748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p>
        </p:txBody>
      </p:sp>
      <p:sp>
        <p:nvSpPr>
          <p:cNvPr id="13" name="图片占位符 12"/>
          <p:cNvSpPr>
            <a:spLocks noGrp="1"/>
          </p:cNvSpPr>
          <p:nvPr>
            <p:ph type="pic" idx="16391" hasCustomPrompt="1"/>
            <p:custDataLst>
              <p:tags r:id="rId6"/>
            </p:custDataLst>
          </p:nvPr>
        </p:nvSpPr>
        <p:spPr>
          <a:xfrm>
            <a:off x="609600" y="1524000"/>
            <a:ext cx="5334000" cy="2946400"/>
          </a:xfrm>
          <a:custGeom>
            <a:avLst/>
            <a:gdLst>
              <a:gd name="connisteX0" fmla="*/ 0 w 5334000"/>
              <a:gd name="connsiteY0" fmla="*/ 203200 h 2946400"/>
              <a:gd name="connisteX1" fmla="*/ 203200 w 5334000"/>
              <a:gd name="connsiteY1" fmla="*/ 0 h 2946400"/>
              <a:gd name="connisteX2" fmla="*/ 5130800 w 5334000"/>
              <a:gd name="connsiteY2" fmla="*/ 0 h 2946400"/>
              <a:gd name="connisteX3" fmla="*/ 5334000 w 5334000"/>
              <a:gd name="connsiteY3" fmla="*/ 203200 h 2946400"/>
              <a:gd name="connisteX4" fmla="*/ 5334000 w 5334000"/>
              <a:gd name="connsiteY4" fmla="*/ 2946400 h 2946400"/>
              <a:gd name="connisteX5" fmla="*/ 0 w 5334000"/>
              <a:gd name="connsiteY5" fmla="*/ 2946400 h 2946400"/>
              <a:gd name="connisteX6" fmla="*/ 0 w 5334000"/>
              <a:gd name="connsiteY6"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5334000" h="2946400">
                <a:moveTo>
                  <a:pt x="0" y="203200"/>
                </a:moveTo>
                <a:cubicBezTo>
                  <a:pt x="0" y="90976"/>
                  <a:pt x="90976" y="0"/>
                  <a:pt x="203200" y="0"/>
                </a:cubicBezTo>
                <a:lnTo>
                  <a:pt x="5130800" y="0"/>
                </a:lnTo>
                <a:cubicBezTo>
                  <a:pt x="5243024" y="0"/>
                  <a:pt x="5334000" y="90976"/>
                  <a:pt x="5334000" y="203200"/>
                </a:cubicBezTo>
                <a:lnTo>
                  <a:pt x="5334000" y="2946400"/>
                </a:lnTo>
                <a:lnTo>
                  <a:pt x="0" y="29464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4" name="文本占位符 13"/>
          <p:cNvSpPr>
            <a:spLocks noGrp="1"/>
          </p:cNvSpPr>
          <p:nvPr>
            <p:ph type="body" idx="16386" hasCustomPrompt="1"/>
            <p:custDataLst>
              <p:tags r:id="rId7"/>
            </p:custDataLst>
          </p:nvPr>
        </p:nvSpPr>
        <p:spPr>
          <a:xfrm>
            <a:off x="914400" y="47752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p>
        </p:txBody>
      </p:sp>
      <p:sp>
        <p:nvSpPr>
          <p:cNvPr id="15" name="文本占位符 14"/>
          <p:cNvSpPr>
            <a:spLocks noGrp="1"/>
          </p:cNvSpPr>
          <p:nvPr>
            <p:ph type="body" idx="16387" hasCustomPrompt="1"/>
            <p:custDataLst>
              <p:tags r:id="rId8"/>
            </p:custDataLst>
          </p:nvPr>
        </p:nvSpPr>
        <p:spPr>
          <a:xfrm>
            <a:off x="914400" y="5334000"/>
            <a:ext cx="472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p>
        </p:txBody>
      </p:sp>
      <p:sp>
        <p:nvSpPr>
          <p:cNvPr id="16" name="装饰  5"/>
          <p:cNvSpPr>
            <a:spLocks noGrp="1"/>
          </p:cNvSpPr>
          <p:nvPr>
            <p:ph type="body" idx="16392" hasCustomPrompt="1"/>
            <p:custDataLst>
              <p:tags r:id="rId9"/>
            </p:custDataLst>
          </p:nvPr>
        </p:nvSpPr>
        <p:spPr>
          <a:xfrm>
            <a:off x="6248400" y="4470400"/>
            <a:ext cx="5334000" cy="1778000"/>
          </a:xfrm>
          <a:custGeom>
            <a:avLst/>
            <a:gdLst>
              <a:gd name="connisteX0" fmla="*/ 0 w 5334000"/>
              <a:gd name="connsiteY0" fmla="*/ 0 h 1778000"/>
              <a:gd name="connisteX1" fmla="*/ 5334000 w 5334000"/>
              <a:gd name="connsiteY1" fmla="*/ 0 h 1778000"/>
              <a:gd name="connisteX2" fmla="*/ 5334000 w 5334000"/>
              <a:gd name="connsiteY2" fmla="*/ 1574800 h 1778000"/>
              <a:gd name="connisteX3" fmla="*/ 5130800 w 5334000"/>
              <a:gd name="connsiteY3" fmla="*/ 1778000 h 1778000"/>
              <a:gd name="connisteX4" fmla="*/ 203200 w 5334000"/>
              <a:gd name="connsiteY4" fmla="*/ 1778000 h 1778000"/>
              <a:gd name="connisteX5" fmla="*/ 0 w 5334000"/>
              <a:gd name="connsiteY5" fmla="*/ 1574800 h 1778000"/>
              <a:gd name="connisteX6" fmla="*/ 0 w 5334000"/>
              <a:gd name="connsiteY6" fmla="*/ 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5334000" h="1778000">
                <a:moveTo>
                  <a:pt x="0" y="0"/>
                </a:moveTo>
                <a:lnTo>
                  <a:pt x="5334000" y="0"/>
                </a:lnTo>
                <a:lnTo>
                  <a:pt x="5334000" y="1574800"/>
                </a:lnTo>
                <a:cubicBezTo>
                  <a:pt x="5334000" y="1687024"/>
                  <a:pt x="5243024" y="1778000"/>
                  <a:pt x="5130800" y="1778000"/>
                </a:cubicBezTo>
                <a:lnTo>
                  <a:pt x="203200" y="1778000"/>
                </a:lnTo>
                <a:cubicBezTo>
                  <a:pt x="90976" y="1778000"/>
                  <a:pt x="0" y="1687024"/>
                  <a:pt x="0" y="15748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p>
        </p:txBody>
      </p:sp>
      <p:sp>
        <p:nvSpPr>
          <p:cNvPr id="17" name="图片占位符 16"/>
          <p:cNvSpPr>
            <a:spLocks noGrp="1"/>
          </p:cNvSpPr>
          <p:nvPr>
            <p:ph type="pic" idx="16393" hasCustomPrompt="1"/>
            <p:custDataLst>
              <p:tags r:id="rId10"/>
            </p:custDataLst>
          </p:nvPr>
        </p:nvSpPr>
        <p:spPr>
          <a:xfrm>
            <a:off x="6248400" y="1524000"/>
            <a:ext cx="5334000" cy="2946400"/>
          </a:xfrm>
          <a:custGeom>
            <a:avLst/>
            <a:gdLst>
              <a:gd name="connisteX0" fmla="*/ 0 w 5334000"/>
              <a:gd name="connsiteY0" fmla="*/ 203200 h 2946400"/>
              <a:gd name="connisteX1" fmla="*/ 203200 w 5334000"/>
              <a:gd name="connsiteY1" fmla="*/ 0 h 2946400"/>
              <a:gd name="connisteX2" fmla="*/ 5130800 w 5334000"/>
              <a:gd name="connsiteY2" fmla="*/ 0 h 2946400"/>
              <a:gd name="connisteX3" fmla="*/ 5334000 w 5334000"/>
              <a:gd name="connsiteY3" fmla="*/ 203200 h 2946400"/>
              <a:gd name="connisteX4" fmla="*/ 5334000 w 5334000"/>
              <a:gd name="connsiteY4" fmla="*/ 2946400 h 2946400"/>
              <a:gd name="connisteX5" fmla="*/ 0 w 5334000"/>
              <a:gd name="connsiteY5" fmla="*/ 2946400 h 2946400"/>
              <a:gd name="connisteX6" fmla="*/ 0 w 5334000"/>
              <a:gd name="connsiteY6"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5334000" h="2946400">
                <a:moveTo>
                  <a:pt x="0" y="203200"/>
                </a:moveTo>
                <a:cubicBezTo>
                  <a:pt x="0" y="90976"/>
                  <a:pt x="90976" y="0"/>
                  <a:pt x="203200" y="0"/>
                </a:cubicBezTo>
                <a:lnTo>
                  <a:pt x="5130800" y="0"/>
                </a:lnTo>
                <a:cubicBezTo>
                  <a:pt x="5243024" y="0"/>
                  <a:pt x="5334000" y="90976"/>
                  <a:pt x="5334000" y="203200"/>
                </a:cubicBezTo>
                <a:lnTo>
                  <a:pt x="5334000" y="2946400"/>
                </a:lnTo>
                <a:lnTo>
                  <a:pt x="0" y="29464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8" name="文本占位符 17"/>
          <p:cNvSpPr>
            <a:spLocks noGrp="1"/>
          </p:cNvSpPr>
          <p:nvPr>
            <p:ph type="body" idx="16388" hasCustomPrompt="1"/>
            <p:custDataLst>
              <p:tags r:id="rId11"/>
            </p:custDataLst>
          </p:nvPr>
        </p:nvSpPr>
        <p:spPr>
          <a:xfrm>
            <a:off x="6553200" y="47752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p>
        </p:txBody>
      </p:sp>
      <p:sp>
        <p:nvSpPr>
          <p:cNvPr id="19" name="文本占位符 18"/>
          <p:cNvSpPr>
            <a:spLocks noGrp="1"/>
          </p:cNvSpPr>
          <p:nvPr>
            <p:ph type="body" idx="16389" hasCustomPrompt="1"/>
            <p:custDataLst>
              <p:tags r:id="rId12"/>
            </p:custDataLst>
          </p:nvPr>
        </p:nvSpPr>
        <p:spPr>
          <a:xfrm>
            <a:off x="6553200" y="5334000"/>
            <a:ext cx="472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wrap="square" lIns="0" tIns="0" rIns="0" bIns="0" rtlCol="0" anchor="b">
            <a:normAutofit/>
          </a:bodyPr>
          <a:lstStyle>
            <a:lvl1pPr>
              <a:defRPr lang="zh-CN" altLang="en-US" dirty="0"/>
            </a:lvl1pPr>
          </a:lstStyle>
          <a:p>
            <a:pPr lvl="0"/>
            <a:r>
              <a:rPr lang="zh-CN" altLang="en-US" dirty="0"/>
              <a:t>单击此处编辑母版标题样式</a:t>
            </a:r>
          </a:p>
        </p:txBody>
      </p:sp>
      <p:sp>
        <p:nvSpPr>
          <p:cNvPr id="3" name="内容占位符 2"/>
          <p:cNvSpPr>
            <a:spLocks noGrp="1"/>
          </p:cNvSpPr>
          <p:nvPr>
            <p:ph sz="half" idx="1"/>
            <p:custDataLst>
              <p:tags r:id="rId2"/>
            </p:custDataLst>
          </p:nvPr>
        </p:nvSpPr>
        <p:spPr>
          <a:xfrm>
            <a:off x="695960" y="1301750"/>
            <a:ext cx="5323840" cy="4875850"/>
          </a:xfrm>
        </p:spPr>
        <p:txBody>
          <a:bodyPr wrap="square">
            <a:normAutofit/>
          </a:bodyPr>
          <a:lstStyle/>
          <a:p>
            <a:pPr lvl="0"/>
            <a:r>
              <a:rPr lang="zh-CN" altLang="en-US" dirty="0"/>
              <a:t>单击此处编辑母版文本样式</a:t>
            </a:r>
          </a:p>
          <a:p>
            <a:pPr lvl="1"/>
            <a:r>
              <a:rPr lang="zh-CN" altLang="en-US" dirty="0">
                <a:sym typeface="+mn-ea"/>
              </a:rPr>
              <a:t>第</a:t>
            </a:r>
            <a:r>
              <a:rPr lang="zh-CN" altLang="en-US" dirty="0"/>
              <a:t>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
        <p:nvSpPr>
          <p:cNvPr id="4" name="内容占位符 3"/>
          <p:cNvSpPr>
            <a:spLocks noGrp="1"/>
          </p:cNvSpPr>
          <p:nvPr>
            <p:ph sz="half" idx="2"/>
            <p:custDataLst>
              <p:tags r:id="rId3"/>
            </p:custDataLst>
          </p:nvPr>
        </p:nvSpPr>
        <p:spPr>
          <a:xfrm>
            <a:off x="6172200" y="1301750"/>
            <a:ext cx="5323840" cy="4875850"/>
          </a:xfrm>
        </p:spPr>
        <p:txBody>
          <a:bodyPr wrap="square">
            <a:normAutofit/>
          </a:bodyPr>
          <a:lstStyle/>
          <a:p>
            <a:pPr lvl="0"/>
            <a:r>
              <a:rPr lang="zh-CN" altLang="en-US" dirty="0"/>
              <a:t>单击此处编辑母版文本样式</a:t>
            </a:r>
          </a:p>
          <a:p>
            <a:pPr lvl="1"/>
            <a:r>
              <a:rPr lang="zh-CN" altLang="en-US" dirty="0">
                <a:sym typeface="+mn-ea"/>
              </a:rPr>
              <a:t>第</a:t>
            </a:r>
            <a:r>
              <a:rPr lang="zh-CN" altLang="en-US" dirty="0"/>
              <a:t>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
        <p:nvSpPr>
          <p:cNvPr id="5" name="日期占位符 4"/>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t>2025-06-25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正文页-62_8">
    <p:bg>
      <p:bgRef idx="1001">
        <a:schemeClr val="bg2"/>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1"/>
            </p:custDataLst>
          </p:nvPr>
        </p:nvSpPr>
        <p:spPr/>
        <p:txBody>
          <a:bodyPr wrap="square">
            <a:normAutofit/>
          </a:bodyPr>
          <a:lstStyle/>
          <a:p>
            <a:fld id="{5592522B-0F24-4480-B9DD-A9474A6880D6}" type="datetimeFigureOut">
              <a:rPr lang="zh-CN" altLang="en-US" smtClean="0"/>
              <a:t>2025-06-25</a:t>
            </a:fld>
            <a:endParaRPr lang="zh-CN" altLang="en-US"/>
          </a:p>
        </p:txBody>
      </p:sp>
      <p:sp>
        <p:nvSpPr>
          <p:cNvPr id="8" name="页脚占位符 7"/>
          <p:cNvSpPr>
            <a:spLocks noGrp="1"/>
          </p:cNvSpPr>
          <p:nvPr>
            <p:ph type="ftr" sz="quarter" idx="11"/>
            <p:custDataLst>
              <p:tags r:id="rId2"/>
            </p:custDataLst>
          </p:nvPr>
        </p:nvSpPr>
        <p:spPr/>
        <p:txBody>
          <a:bodyPr/>
          <a:lstStyle/>
          <a:p>
            <a:endParaRPr lang="zh-CN" altLang="en-US"/>
          </a:p>
        </p:txBody>
      </p:sp>
      <p:sp>
        <p:nvSpPr>
          <p:cNvPr id="9" name="灯片编号占位符 8"/>
          <p:cNvSpPr>
            <a:spLocks noGrp="1"/>
          </p:cNvSpPr>
          <p:nvPr>
            <p:ph type="sldNum" sz="quarter" idx="12"/>
            <p:custDataLst>
              <p:tags r:id="rId3"/>
            </p:custDataLst>
          </p:nvPr>
        </p:nvSpPr>
        <p:spPr/>
        <p:txBody>
          <a:bodyPr wrap="square">
            <a:normAutofit/>
          </a:bodyPr>
          <a:lstStyle/>
          <a:p>
            <a:fld id="{BE5F26B5-172A-4DC2-B0B7-181CFC56B87C}" type="slidenum">
              <a:rPr lang="zh-CN" altLang="en-US" smtClean="0"/>
              <a:t>‹#›</a:t>
            </a:fld>
            <a:endParaRPr lang="zh-CN" altLang="en-US"/>
          </a:p>
        </p:txBody>
      </p:sp>
      <p:sp>
        <p:nvSpPr>
          <p:cNvPr id="11" name="标题 10"/>
          <p:cNvSpPr>
            <a:spLocks noGrp="1"/>
          </p:cNvSpPr>
          <p:nvPr>
            <p:ph type="ctrTitle" idx="16385" hasCustomPrompt="1"/>
            <p:custDataLst>
              <p:tags r:id="rId4"/>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90" hasCustomPrompt="1"/>
            <p:custDataLst>
              <p:tags r:id="rId5"/>
            </p:custDataLst>
          </p:nvPr>
        </p:nvSpPr>
        <p:spPr>
          <a:xfrm>
            <a:off x="609600" y="2184400"/>
            <a:ext cx="10972800" cy="4064000"/>
          </a:xfrm>
          <a:custGeom>
            <a:avLst/>
            <a:gdLst>
              <a:gd name="connisteX0" fmla="*/ 0 w 10972800"/>
              <a:gd name="connsiteY0" fmla="*/ 203200 h 4064000"/>
              <a:gd name="connisteX1" fmla="*/ 203200 w 10972800"/>
              <a:gd name="connsiteY1" fmla="*/ 0 h 4064000"/>
              <a:gd name="connisteX2" fmla="*/ 10769600 w 10972800"/>
              <a:gd name="connsiteY2" fmla="*/ 0 h 4064000"/>
              <a:gd name="connisteX3" fmla="*/ 10972800 w 10972800"/>
              <a:gd name="connsiteY3" fmla="*/ 203200 h 4064000"/>
              <a:gd name="connisteX4" fmla="*/ 10972800 w 10972800"/>
              <a:gd name="connsiteY4" fmla="*/ 3860800 h 4064000"/>
              <a:gd name="connisteX5" fmla="*/ 10769600 w 10972800"/>
              <a:gd name="connsiteY5" fmla="*/ 4064000 h 4064000"/>
              <a:gd name="connisteX6" fmla="*/ 203200 w 10972800"/>
              <a:gd name="connsiteY6" fmla="*/ 4064000 h 4064000"/>
              <a:gd name="connisteX7" fmla="*/ 0 w 10972800"/>
              <a:gd name="connsiteY7" fmla="*/ 3860800 h 4064000"/>
              <a:gd name="connisteX8" fmla="*/ 0 w 10972800"/>
              <a:gd name="connsiteY8" fmla="*/ 203200 h 406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0972800" h="4064000">
                <a:moveTo>
                  <a:pt x="0" y="203200"/>
                </a:moveTo>
                <a:cubicBezTo>
                  <a:pt x="0" y="90976"/>
                  <a:pt x="90976" y="0"/>
                  <a:pt x="203200" y="0"/>
                </a:cubicBezTo>
                <a:lnTo>
                  <a:pt x="10769600" y="0"/>
                </a:lnTo>
                <a:cubicBezTo>
                  <a:pt x="10881824" y="0"/>
                  <a:pt x="10972800" y="90976"/>
                  <a:pt x="10972800" y="203200"/>
                </a:cubicBezTo>
                <a:lnTo>
                  <a:pt x="10972800" y="3860800"/>
                </a:lnTo>
                <a:cubicBezTo>
                  <a:pt x="10972800" y="3973024"/>
                  <a:pt x="10881824" y="4064000"/>
                  <a:pt x="10769600" y="4064000"/>
                </a:cubicBezTo>
                <a:lnTo>
                  <a:pt x="203200" y="4064000"/>
                </a:lnTo>
                <a:cubicBezTo>
                  <a:pt x="90976" y="4064000"/>
                  <a:pt x="0" y="3973024"/>
                  <a:pt x="0" y="3860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p>
        </p:txBody>
      </p:sp>
      <p:sp>
        <p:nvSpPr>
          <p:cNvPr id="13" name="装饰  2"/>
          <p:cNvSpPr>
            <a:spLocks noGrp="1"/>
          </p:cNvSpPr>
          <p:nvPr>
            <p:ph type="body" idx="16391" hasCustomPrompt="1"/>
            <p:custDataLst>
              <p:tags r:id="rId6"/>
            </p:custDataLst>
          </p:nvPr>
        </p:nvSpPr>
        <p:spPr>
          <a:xfrm>
            <a:off x="4648200" y="6096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p>
        </p:txBody>
      </p:sp>
      <p:sp>
        <p:nvSpPr>
          <p:cNvPr id="14" name="文本占位符 13"/>
          <p:cNvSpPr>
            <a:spLocks noGrp="1"/>
          </p:cNvSpPr>
          <p:nvPr>
            <p:ph type="body" idx="16386" hasCustomPrompt="1"/>
            <p:custDataLst>
              <p:tags r:id="rId7"/>
            </p:custDataLst>
          </p:nvPr>
        </p:nvSpPr>
        <p:spPr>
          <a:xfrm>
            <a:off x="4800600" y="6096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p>
        </p:txBody>
      </p:sp>
      <p:sp>
        <p:nvSpPr>
          <p:cNvPr id="15" name="文本占位符 14"/>
          <p:cNvSpPr>
            <a:spLocks noGrp="1"/>
          </p:cNvSpPr>
          <p:nvPr>
            <p:ph type="body" idx="16387" hasCustomPrompt="1"/>
            <p:custDataLst>
              <p:tags r:id="rId8"/>
            </p:custDataLst>
          </p:nvPr>
        </p:nvSpPr>
        <p:spPr>
          <a:xfrm>
            <a:off x="4800600" y="1117600"/>
            <a:ext cx="30099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p>
        </p:txBody>
      </p:sp>
      <p:sp>
        <p:nvSpPr>
          <p:cNvPr id="16" name="装饰  5"/>
          <p:cNvSpPr>
            <a:spLocks noGrp="1"/>
          </p:cNvSpPr>
          <p:nvPr>
            <p:ph type="body" idx="16392" hasCustomPrompt="1"/>
            <p:custDataLst>
              <p:tags r:id="rId9"/>
            </p:custDataLst>
          </p:nvPr>
        </p:nvSpPr>
        <p:spPr>
          <a:xfrm>
            <a:off x="8420100" y="6096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p>
        </p:txBody>
      </p:sp>
      <p:sp>
        <p:nvSpPr>
          <p:cNvPr id="17" name="文本占位符 16"/>
          <p:cNvSpPr>
            <a:spLocks noGrp="1"/>
          </p:cNvSpPr>
          <p:nvPr>
            <p:ph type="body" idx="16388" hasCustomPrompt="1"/>
            <p:custDataLst>
              <p:tags r:id="rId10"/>
            </p:custDataLst>
          </p:nvPr>
        </p:nvSpPr>
        <p:spPr>
          <a:xfrm>
            <a:off x="8572500" y="6096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p>
        </p:txBody>
      </p:sp>
      <p:sp>
        <p:nvSpPr>
          <p:cNvPr id="18" name="文本占位符 17"/>
          <p:cNvSpPr>
            <a:spLocks noGrp="1"/>
          </p:cNvSpPr>
          <p:nvPr>
            <p:ph type="body" idx="16389" hasCustomPrompt="1"/>
            <p:custDataLst>
              <p:tags r:id="rId11"/>
            </p:custDataLst>
          </p:nvPr>
        </p:nvSpPr>
        <p:spPr>
          <a:xfrm>
            <a:off x="8572500" y="1117600"/>
            <a:ext cx="30099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p>
        </p:txBody>
      </p:sp>
    </p:spTree>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正文页-59_7">
    <p:bg>
      <p:bgRef idx="1001">
        <a:schemeClr val="bg2"/>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1"/>
            </p:custDataLst>
          </p:nvPr>
        </p:nvSpPr>
        <p:spPr/>
        <p:txBody>
          <a:bodyPr wrap="square">
            <a:normAutofit/>
          </a:bodyPr>
          <a:lstStyle/>
          <a:p>
            <a:fld id="{5592522B-0F24-4480-B9DD-A9474A6880D6}" type="datetimeFigureOut">
              <a:rPr lang="zh-CN" altLang="en-US" smtClean="0"/>
              <a:t>2025-06-25</a:t>
            </a:fld>
            <a:endParaRPr lang="zh-CN" altLang="en-US"/>
          </a:p>
        </p:txBody>
      </p:sp>
      <p:sp>
        <p:nvSpPr>
          <p:cNvPr id="8" name="页脚占位符 7"/>
          <p:cNvSpPr>
            <a:spLocks noGrp="1"/>
          </p:cNvSpPr>
          <p:nvPr>
            <p:ph type="ftr" sz="quarter" idx="11"/>
            <p:custDataLst>
              <p:tags r:id="rId2"/>
            </p:custDataLst>
          </p:nvPr>
        </p:nvSpPr>
        <p:spPr/>
        <p:txBody>
          <a:bodyPr/>
          <a:lstStyle/>
          <a:p>
            <a:endParaRPr lang="zh-CN" altLang="en-US"/>
          </a:p>
        </p:txBody>
      </p:sp>
      <p:sp>
        <p:nvSpPr>
          <p:cNvPr id="9" name="灯片编号占位符 8"/>
          <p:cNvSpPr>
            <a:spLocks noGrp="1"/>
          </p:cNvSpPr>
          <p:nvPr>
            <p:ph type="sldNum" sz="quarter" idx="12"/>
            <p:custDataLst>
              <p:tags r:id="rId3"/>
            </p:custDataLst>
          </p:nvPr>
        </p:nvSpPr>
        <p:spPr/>
        <p:txBody>
          <a:bodyPr wrap="square">
            <a:normAutofit/>
          </a:bodyPr>
          <a:lstStyle/>
          <a:p>
            <a:fld id="{BE5F26B5-172A-4DC2-B0B7-181CFC56B87C}" type="slidenum">
              <a:rPr lang="zh-CN" altLang="en-US" smtClean="0"/>
              <a:t>‹#›</a:t>
            </a:fld>
            <a:endParaRPr lang="zh-CN" altLang="en-US"/>
          </a:p>
        </p:txBody>
      </p:sp>
      <p:sp>
        <p:nvSpPr>
          <p:cNvPr id="11" name="标题 10"/>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90" hasCustomPrompt="1"/>
            <p:custDataLst>
              <p:tags r:id="rId5"/>
            </p:custDataLst>
          </p:nvPr>
        </p:nvSpPr>
        <p:spPr>
          <a:xfrm>
            <a:off x="609600" y="2794000"/>
            <a:ext cx="10972800" cy="3454400"/>
          </a:xfrm>
          <a:custGeom>
            <a:avLst/>
            <a:gdLst>
              <a:gd name="connisteX0" fmla="*/ 0 w 10972800"/>
              <a:gd name="connsiteY0" fmla="*/ 203200 h 3454400"/>
              <a:gd name="connisteX1" fmla="*/ 203200 w 10972800"/>
              <a:gd name="connsiteY1" fmla="*/ 0 h 3454400"/>
              <a:gd name="connisteX2" fmla="*/ 10769600 w 10972800"/>
              <a:gd name="connsiteY2" fmla="*/ 0 h 3454400"/>
              <a:gd name="connisteX3" fmla="*/ 10972800 w 10972800"/>
              <a:gd name="connsiteY3" fmla="*/ 203200 h 3454400"/>
              <a:gd name="connisteX4" fmla="*/ 10972800 w 10972800"/>
              <a:gd name="connsiteY4" fmla="*/ 3251200 h 3454400"/>
              <a:gd name="connisteX5" fmla="*/ 10769600 w 10972800"/>
              <a:gd name="connsiteY5" fmla="*/ 3454400 h 3454400"/>
              <a:gd name="connisteX6" fmla="*/ 203200 w 10972800"/>
              <a:gd name="connsiteY6" fmla="*/ 3454400 h 3454400"/>
              <a:gd name="connisteX7" fmla="*/ 0 w 10972800"/>
              <a:gd name="connsiteY7" fmla="*/ 3251200 h 3454400"/>
              <a:gd name="connisteX8" fmla="*/ 0 w 10972800"/>
              <a:gd name="connsiteY8" fmla="*/ 203200 h 345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0972800" h="3454400">
                <a:moveTo>
                  <a:pt x="0" y="203200"/>
                </a:moveTo>
                <a:cubicBezTo>
                  <a:pt x="0" y="90976"/>
                  <a:pt x="90976" y="0"/>
                  <a:pt x="203200" y="0"/>
                </a:cubicBezTo>
                <a:lnTo>
                  <a:pt x="10769600" y="0"/>
                </a:lnTo>
                <a:cubicBezTo>
                  <a:pt x="10881824" y="0"/>
                  <a:pt x="10972800" y="90976"/>
                  <a:pt x="10972800" y="203200"/>
                </a:cubicBezTo>
                <a:lnTo>
                  <a:pt x="10972800" y="3251200"/>
                </a:lnTo>
                <a:cubicBezTo>
                  <a:pt x="10972800" y="3363424"/>
                  <a:pt x="10881824" y="3454400"/>
                  <a:pt x="10769600" y="3454400"/>
                </a:cubicBezTo>
                <a:lnTo>
                  <a:pt x="203200" y="3454400"/>
                </a:lnTo>
                <a:cubicBezTo>
                  <a:pt x="90976" y="3454400"/>
                  <a:pt x="0" y="3363424"/>
                  <a:pt x="0" y="325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p>
        </p:txBody>
      </p:sp>
      <p:sp>
        <p:nvSpPr>
          <p:cNvPr id="13" name="装饰  2"/>
          <p:cNvSpPr>
            <a:spLocks noGrp="1"/>
          </p:cNvSpPr>
          <p:nvPr>
            <p:ph type="body" idx="16391" hasCustomPrompt="1"/>
            <p:custDataLst>
              <p:tags r:id="rId6"/>
            </p:custDataLst>
          </p:nvPr>
        </p:nvSpPr>
        <p:spPr>
          <a:xfrm>
            <a:off x="609600" y="1524000"/>
            <a:ext cx="50800" cy="812800"/>
          </a:xfrm>
          <a:custGeom>
            <a:avLst/>
            <a:gdLst>
              <a:gd name="connisteX0" fmla="*/ 0 w 50800"/>
              <a:gd name="connsiteY0" fmla="*/ 25400 h 812800"/>
              <a:gd name="connisteX1" fmla="*/ 25400 w 50800"/>
              <a:gd name="connsiteY1" fmla="*/ 0 h 812800"/>
              <a:gd name="connisteX2" fmla="*/ 25400 w 50800"/>
              <a:gd name="connsiteY2" fmla="*/ 0 h 812800"/>
              <a:gd name="connisteX3" fmla="*/ 50800 w 50800"/>
              <a:gd name="connsiteY3" fmla="*/ 25400 h 812800"/>
              <a:gd name="connisteX4" fmla="*/ 50800 w 50800"/>
              <a:gd name="connsiteY4" fmla="*/ 787400 h 812800"/>
              <a:gd name="connisteX5" fmla="*/ 25400 w 50800"/>
              <a:gd name="connsiteY5" fmla="*/ 812800 h 812800"/>
              <a:gd name="connisteX6" fmla="*/ 25400 w 50800"/>
              <a:gd name="connsiteY6" fmla="*/ 812800 h 812800"/>
              <a:gd name="connisteX7" fmla="*/ 0 w 50800"/>
              <a:gd name="connsiteY7" fmla="*/ 787400 h 812800"/>
              <a:gd name="connisteX8" fmla="*/ 0 w 50800"/>
              <a:gd name="connsiteY8" fmla="*/ 254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812800">
                <a:moveTo>
                  <a:pt x="0" y="25400"/>
                </a:moveTo>
                <a:cubicBezTo>
                  <a:pt x="0" y="11372"/>
                  <a:pt x="11372" y="0"/>
                  <a:pt x="25400" y="0"/>
                </a:cubicBezTo>
                <a:lnTo>
                  <a:pt x="25400" y="0"/>
                </a:lnTo>
                <a:cubicBezTo>
                  <a:pt x="39428" y="0"/>
                  <a:pt x="50800" y="11372"/>
                  <a:pt x="50800" y="25400"/>
                </a:cubicBezTo>
                <a:lnTo>
                  <a:pt x="50800" y="787400"/>
                </a:lnTo>
                <a:cubicBezTo>
                  <a:pt x="50800" y="801428"/>
                  <a:pt x="39428" y="812800"/>
                  <a:pt x="25400" y="812800"/>
                </a:cubicBezTo>
                <a:lnTo>
                  <a:pt x="25400" y="812800"/>
                </a:lnTo>
                <a:cubicBezTo>
                  <a:pt x="11372" y="812800"/>
                  <a:pt x="0" y="801428"/>
                  <a:pt x="0" y="787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p>
        </p:txBody>
      </p:sp>
      <p:sp>
        <p:nvSpPr>
          <p:cNvPr id="14" name="文本占位符 13"/>
          <p:cNvSpPr>
            <a:spLocks noGrp="1"/>
          </p:cNvSpPr>
          <p:nvPr>
            <p:ph type="body" idx="16386" hasCustomPrompt="1"/>
            <p:custDataLst>
              <p:tags r:id="rId7"/>
            </p:custDataLst>
          </p:nvPr>
        </p:nvSpPr>
        <p:spPr>
          <a:xfrm>
            <a:off x="762000" y="15240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p>
        </p:txBody>
      </p:sp>
      <p:sp>
        <p:nvSpPr>
          <p:cNvPr id="15" name="文本占位符 14"/>
          <p:cNvSpPr>
            <a:spLocks noGrp="1"/>
          </p:cNvSpPr>
          <p:nvPr>
            <p:ph type="body" idx="16387" hasCustomPrompt="1"/>
            <p:custDataLst>
              <p:tags r:id="rId8"/>
            </p:custDataLst>
          </p:nvPr>
        </p:nvSpPr>
        <p:spPr>
          <a:xfrm>
            <a:off x="762000" y="2032000"/>
            <a:ext cx="5029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p>
        </p:txBody>
      </p:sp>
      <p:sp>
        <p:nvSpPr>
          <p:cNvPr id="16" name="装饰  5"/>
          <p:cNvSpPr>
            <a:spLocks noGrp="1"/>
          </p:cNvSpPr>
          <p:nvPr>
            <p:ph type="body" idx="16392" hasCustomPrompt="1"/>
            <p:custDataLst>
              <p:tags r:id="rId9"/>
            </p:custDataLst>
          </p:nvPr>
        </p:nvSpPr>
        <p:spPr>
          <a:xfrm>
            <a:off x="6400800" y="1524000"/>
            <a:ext cx="50800" cy="812800"/>
          </a:xfrm>
          <a:custGeom>
            <a:avLst/>
            <a:gdLst>
              <a:gd name="connisteX0" fmla="*/ 0 w 50800"/>
              <a:gd name="connsiteY0" fmla="*/ 25400 h 812800"/>
              <a:gd name="connisteX1" fmla="*/ 25400 w 50800"/>
              <a:gd name="connsiteY1" fmla="*/ 0 h 812800"/>
              <a:gd name="connisteX2" fmla="*/ 25400 w 50800"/>
              <a:gd name="connsiteY2" fmla="*/ 0 h 812800"/>
              <a:gd name="connisteX3" fmla="*/ 50800 w 50800"/>
              <a:gd name="connsiteY3" fmla="*/ 25400 h 812800"/>
              <a:gd name="connisteX4" fmla="*/ 50800 w 50800"/>
              <a:gd name="connsiteY4" fmla="*/ 787400 h 812800"/>
              <a:gd name="connisteX5" fmla="*/ 25400 w 50800"/>
              <a:gd name="connsiteY5" fmla="*/ 812800 h 812800"/>
              <a:gd name="connisteX6" fmla="*/ 25400 w 50800"/>
              <a:gd name="connsiteY6" fmla="*/ 812800 h 812800"/>
              <a:gd name="connisteX7" fmla="*/ 0 w 50800"/>
              <a:gd name="connsiteY7" fmla="*/ 787400 h 812800"/>
              <a:gd name="connisteX8" fmla="*/ 0 w 50800"/>
              <a:gd name="connsiteY8" fmla="*/ 254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812800">
                <a:moveTo>
                  <a:pt x="0" y="25400"/>
                </a:moveTo>
                <a:cubicBezTo>
                  <a:pt x="0" y="11372"/>
                  <a:pt x="11372" y="0"/>
                  <a:pt x="25400" y="0"/>
                </a:cubicBezTo>
                <a:lnTo>
                  <a:pt x="25400" y="0"/>
                </a:lnTo>
                <a:cubicBezTo>
                  <a:pt x="39428" y="0"/>
                  <a:pt x="50800" y="11372"/>
                  <a:pt x="50800" y="25400"/>
                </a:cubicBezTo>
                <a:lnTo>
                  <a:pt x="50800" y="787400"/>
                </a:lnTo>
                <a:cubicBezTo>
                  <a:pt x="50800" y="801428"/>
                  <a:pt x="39428" y="812800"/>
                  <a:pt x="25400" y="812800"/>
                </a:cubicBezTo>
                <a:lnTo>
                  <a:pt x="25400" y="812800"/>
                </a:lnTo>
                <a:cubicBezTo>
                  <a:pt x="11372" y="812800"/>
                  <a:pt x="0" y="801428"/>
                  <a:pt x="0" y="787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p>
        </p:txBody>
      </p:sp>
      <p:sp>
        <p:nvSpPr>
          <p:cNvPr id="17" name="文本占位符 16"/>
          <p:cNvSpPr>
            <a:spLocks noGrp="1"/>
          </p:cNvSpPr>
          <p:nvPr>
            <p:ph type="body" idx="16388" hasCustomPrompt="1"/>
            <p:custDataLst>
              <p:tags r:id="rId10"/>
            </p:custDataLst>
          </p:nvPr>
        </p:nvSpPr>
        <p:spPr>
          <a:xfrm>
            <a:off x="6553200" y="15240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p>
        </p:txBody>
      </p:sp>
      <p:sp>
        <p:nvSpPr>
          <p:cNvPr id="18" name="文本占位符 17"/>
          <p:cNvSpPr>
            <a:spLocks noGrp="1"/>
          </p:cNvSpPr>
          <p:nvPr>
            <p:ph type="body" idx="16389" hasCustomPrompt="1"/>
            <p:custDataLst>
              <p:tags r:id="rId11"/>
            </p:custDataLst>
          </p:nvPr>
        </p:nvSpPr>
        <p:spPr>
          <a:xfrm>
            <a:off x="6553200" y="2032000"/>
            <a:ext cx="5029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p>
        </p:txBody>
      </p:sp>
    </p:spTree>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正文页-42_17">
    <p:bg>
      <p:bgRef idx="1001">
        <a:schemeClr val="bg2"/>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1"/>
            </p:custDataLst>
          </p:nvPr>
        </p:nvSpPr>
        <p:spPr/>
        <p:txBody>
          <a:bodyPr wrap="square">
            <a:normAutofit/>
          </a:bodyPr>
          <a:lstStyle/>
          <a:p>
            <a:fld id="{5592522B-0F24-4480-B9DD-A9474A6880D6}" type="datetimeFigureOut">
              <a:rPr lang="zh-CN" altLang="en-US" smtClean="0"/>
              <a:t>2025-06-25</a:t>
            </a:fld>
            <a:endParaRPr lang="zh-CN" altLang="en-US"/>
          </a:p>
        </p:txBody>
      </p:sp>
      <p:sp>
        <p:nvSpPr>
          <p:cNvPr id="8" name="页脚占位符 7"/>
          <p:cNvSpPr>
            <a:spLocks noGrp="1"/>
          </p:cNvSpPr>
          <p:nvPr>
            <p:ph type="ftr" sz="quarter" idx="11"/>
            <p:custDataLst>
              <p:tags r:id="rId2"/>
            </p:custDataLst>
          </p:nvPr>
        </p:nvSpPr>
        <p:spPr/>
        <p:txBody>
          <a:bodyPr/>
          <a:lstStyle/>
          <a:p>
            <a:endParaRPr lang="zh-CN" altLang="en-US"/>
          </a:p>
        </p:txBody>
      </p:sp>
      <p:sp>
        <p:nvSpPr>
          <p:cNvPr id="9" name="灯片编号占位符 8"/>
          <p:cNvSpPr>
            <a:spLocks noGrp="1"/>
          </p:cNvSpPr>
          <p:nvPr>
            <p:ph type="sldNum" sz="quarter" idx="12"/>
            <p:custDataLst>
              <p:tags r:id="rId3"/>
            </p:custDataLst>
          </p:nvPr>
        </p:nvSpPr>
        <p:spPr/>
        <p:txBody>
          <a:bodyPr wrap="square">
            <a:normAutofit/>
          </a:bodyPr>
          <a:lstStyle/>
          <a:p>
            <a:fld id="{BE5F26B5-172A-4DC2-B0B7-181CFC56B87C}" type="slidenum">
              <a:rPr lang="zh-CN" altLang="en-US" smtClean="0"/>
              <a:t>‹#›</a:t>
            </a:fld>
            <a:endParaRPr lang="zh-CN" altLang="en-US"/>
          </a:p>
        </p:txBody>
      </p:sp>
      <p:sp>
        <p:nvSpPr>
          <p:cNvPr id="11" name="标题 10"/>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92" hasCustomPrompt="1"/>
            <p:custDataLst>
              <p:tags r:id="rId5"/>
            </p:custDataLst>
          </p:nvPr>
        </p:nvSpPr>
        <p:spPr>
          <a:xfrm>
            <a:off x="609600" y="1524000"/>
            <a:ext cx="10972800" cy="2235200"/>
          </a:xfrm>
          <a:custGeom>
            <a:avLst/>
            <a:gdLst>
              <a:gd name="connisteX0" fmla="*/ 0 w 10972800"/>
              <a:gd name="connsiteY0" fmla="*/ 203200 h 2235200"/>
              <a:gd name="connisteX1" fmla="*/ 203200 w 10972800"/>
              <a:gd name="connsiteY1" fmla="*/ 0 h 2235200"/>
              <a:gd name="connisteX2" fmla="*/ 10769600 w 10972800"/>
              <a:gd name="connsiteY2" fmla="*/ 0 h 2235200"/>
              <a:gd name="connisteX3" fmla="*/ 10972800 w 10972800"/>
              <a:gd name="connsiteY3" fmla="*/ 203200 h 2235200"/>
              <a:gd name="connisteX4" fmla="*/ 10972800 w 10972800"/>
              <a:gd name="connsiteY4" fmla="*/ 2032000 h 2235200"/>
              <a:gd name="connisteX5" fmla="*/ 10769600 w 10972800"/>
              <a:gd name="connsiteY5" fmla="*/ 2235200 h 2235200"/>
              <a:gd name="connisteX6" fmla="*/ 203200 w 10972800"/>
              <a:gd name="connsiteY6" fmla="*/ 2235200 h 2235200"/>
              <a:gd name="connisteX7" fmla="*/ 0 w 10972800"/>
              <a:gd name="connsiteY7" fmla="*/ 2032000 h 2235200"/>
              <a:gd name="connisteX8" fmla="*/ 0 w 10972800"/>
              <a:gd name="connsiteY8" fmla="*/ 203200 h 223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0972800" h="2235200">
                <a:moveTo>
                  <a:pt x="0" y="203200"/>
                </a:moveTo>
                <a:cubicBezTo>
                  <a:pt x="0" y="90976"/>
                  <a:pt x="90976" y="0"/>
                  <a:pt x="203200" y="0"/>
                </a:cubicBezTo>
                <a:lnTo>
                  <a:pt x="10769600" y="0"/>
                </a:lnTo>
                <a:cubicBezTo>
                  <a:pt x="10881824" y="0"/>
                  <a:pt x="10972800" y="90976"/>
                  <a:pt x="10972800" y="203200"/>
                </a:cubicBezTo>
                <a:lnTo>
                  <a:pt x="10972800" y="2032000"/>
                </a:lnTo>
                <a:cubicBezTo>
                  <a:pt x="10972800" y="2144224"/>
                  <a:pt x="10881824" y="2235200"/>
                  <a:pt x="10769600" y="2235200"/>
                </a:cubicBezTo>
                <a:lnTo>
                  <a:pt x="203200" y="2235200"/>
                </a:lnTo>
                <a:cubicBezTo>
                  <a:pt x="90976" y="2235200"/>
                  <a:pt x="0" y="2144224"/>
                  <a:pt x="0" y="2032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p>
        </p:txBody>
      </p:sp>
      <p:sp>
        <p:nvSpPr>
          <p:cNvPr id="13" name="装饰  2"/>
          <p:cNvSpPr>
            <a:spLocks noGrp="1"/>
          </p:cNvSpPr>
          <p:nvPr>
            <p:ph type="body" idx="16393" hasCustomPrompt="1"/>
            <p:custDataLst>
              <p:tags r:id="rId6"/>
            </p:custDataLst>
          </p:nvPr>
        </p:nvSpPr>
        <p:spPr>
          <a:xfrm>
            <a:off x="6096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p>
        </p:txBody>
      </p:sp>
      <p:sp>
        <p:nvSpPr>
          <p:cNvPr id="14" name="文本占位符 13"/>
          <p:cNvSpPr>
            <a:spLocks noGrp="1"/>
          </p:cNvSpPr>
          <p:nvPr>
            <p:ph type="body" idx="16386" hasCustomPrompt="1"/>
            <p:custDataLst>
              <p:tags r:id="rId7"/>
            </p:custDataLst>
          </p:nvPr>
        </p:nvSpPr>
        <p:spPr>
          <a:xfrm>
            <a:off x="762000" y="42164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p>
        </p:txBody>
      </p:sp>
      <p:sp>
        <p:nvSpPr>
          <p:cNvPr id="15" name="文本占位符 14"/>
          <p:cNvSpPr>
            <a:spLocks noGrp="1"/>
          </p:cNvSpPr>
          <p:nvPr>
            <p:ph type="body" idx="16387" hasCustomPrompt="1"/>
            <p:custDataLst>
              <p:tags r:id="rId8"/>
            </p:custDataLst>
          </p:nvPr>
        </p:nvSpPr>
        <p:spPr>
          <a:xfrm>
            <a:off x="762000" y="4724400"/>
            <a:ext cx="3098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p>
        </p:txBody>
      </p:sp>
      <p:sp>
        <p:nvSpPr>
          <p:cNvPr id="16" name="装饰  5"/>
          <p:cNvSpPr>
            <a:spLocks noGrp="1"/>
          </p:cNvSpPr>
          <p:nvPr>
            <p:ph type="body" idx="16394" hasCustomPrompt="1"/>
            <p:custDataLst>
              <p:tags r:id="rId9"/>
            </p:custDataLst>
          </p:nvPr>
        </p:nvSpPr>
        <p:spPr>
          <a:xfrm>
            <a:off x="44704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p>
        </p:txBody>
      </p:sp>
      <p:sp>
        <p:nvSpPr>
          <p:cNvPr id="17" name="文本占位符 16"/>
          <p:cNvSpPr>
            <a:spLocks noGrp="1"/>
          </p:cNvSpPr>
          <p:nvPr>
            <p:ph type="body" idx="16388" hasCustomPrompt="1"/>
            <p:custDataLst>
              <p:tags r:id="rId10"/>
            </p:custDataLst>
          </p:nvPr>
        </p:nvSpPr>
        <p:spPr>
          <a:xfrm>
            <a:off x="4622800" y="42164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p>
        </p:txBody>
      </p:sp>
      <p:sp>
        <p:nvSpPr>
          <p:cNvPr id="18" name="文本占位符 17"/>
          <p:cNvSpPr>
            <a:spLocks noGrp="1"/>
          </p:cNvSpPr>
          <p:nvPr>
            <p:ph type="body" idx="16389" hasCustomPrompt="1"/>
            <p:custDataLst>
              <p:tags r:id="rId11"/>
            </p:custDataLst>
          </p:nvPr>
        </p:nvSpPr>
        <p:spPr>
          <a:xfrm>
            <a:off x="4622800" y="4724400"/>
            <a:ext cx="3098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p>
        </p:txBody>
      </p:sp>
      <p:sp>
        <p:nvSpPr>
          <p:cNvPr id="19" name="装饰  8"/>
          <p:cNvSpPr>
            <a:spLocks noGrp="1"/>
          </p:cNvSpPr>
          <p:nvPr>
            <p:ph type="body" idx="16395" hasCustomPrompt="1"/>
            <p:custDataLst>
              <p:tags r:id="rId12"/>
            </p:custDataLst>
          </p:nvPr>
        </p:nvSpPr>
        <p:spPr>
          <a:xfrm>
            <a:off x="83312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p>
        </p:txBody>
      </p:sp>
      <p:sp>
        <p:nvSpPr>
          <p:cNvPr id="20" name="文本占位符 19"/>
          <p:cNvSpPr>
            <a:spLocks noGrp="1"/>
          </p:cNvSpPr>
          <p:nvPr>
            <p:ph type="body" idx="16390" hasCustomPrompt="1"/>
            <p:custDataLst>
              <p:tags r:id="rId13"/>
            </p:custDataLst>
          </p:nvPr>
        </p:nvSpPr>
        <p:spPr>
          <a:xfrm>
            <a:off x="8483600" y="42164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p>
        </p:txBody>
      </p:sp>
      <p:sp>
        <p:nvSpPr>
          <p:cNvPr id="21" name="文本占位符 20"/>
          <p:cNvSpPr>
            <a:spLocks noGrp="1"/>
          </p:cNvSpPr>
          <p:nvPr>
            <p:ph type="body" idx="16391" hasCustomPrompt="1"/>
            <p:custDataLst>
              <p:tags r:id="rId14"/>
            </p:custDataLst>
          </p:nvPr>
        </p:nvSpPr>
        <p:spPr>
          <a:xfrm>
            <a:off x="8483600" y="4724400"/>
            <a:ext cx="3098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p>
        </p:txBody>
      </p:sp>
    </p:spTree>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正文页-65_9">
    <p:bg>
      <p:bgRef idx="1001">
        <a:schemeClr val="bg2"/>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1"/>
            </p:custDataLst>
          </p:nvPr>
        </p:nvSpPr>
        <p:spPr/>
        <p:txBody>
          <a:bodyPr wrap="square">
            <a:normAutofit/>
          </a:bodyPr>
          <a:lstStyle/>
          <a:p>
            <a:fld id="{5592522B-0F24-4480-B9DD-A9474A6880D6}" type="datetimeFigureOut">
              <a:rPr lang="zh-CN" altLang="en-US" smtClean="0"/>
              <a:t>2025-06-25</a:t>
            </a:fld>
            <a:endParaRPr lang="zh-CN" altLang="en-US"/>
          </a:p>
        </p:txBody>
      </p:sp>
      <p:sp>
        <p:nvSpPr>
          <p:cNvPr id="8" name="页脚占位符 7"/>
          <p:cNvSpPr>
            <a:spLocks noGrp="1"/>
          </p:cNvSpPr>
          <p:nvPr>
            <p:ph type="ftr" sz="quarter" idx="11"/>
            <p:custDataLst>
              <p:tags r:id="rId2"/>
            </p:custDataLst>
          </p:nvPr>
        </p:nvSpPr>
        <p:spPr/>
        <p:txBody>
          <a:bodyPr/>
          <a:lstStyle/>
          <a:p>
            <a:endParaRPr lang="zh-CN" altLang="en-US"/>
          </a:p>
        </p:txBody>
      </p:sp>
      <p:sp>
        <p:nvSpPr>
          <p:cNvPr id="9" name="灯片编号占位符 8"/>
          <p:cNvSpPr>
            <a:spLocks noGrp="1"/>
          </p:cNvSpPr>
          <p:nvPr>
            <p:ph type="sldNum" sz="quarter" idx="12"/>
            <p:custDataLst>
              <p:tags r:id="rId3"/>
            </p:custDataLst>
          </p:nvPr>
        </p:nvSpPr>
        <p:spPr/>
        <p:txBody>
          <a:bodyPr wrap="square">
            <a:normAutofit/>
          </a:bodyPr>
          <a:lstStyle/>
          <a:p>
            <a:fld id="{BE5F26B5-172A-4DC2-B0B7-181CFC56B87C}" type="slidenum">
              <a:rPr lang="zh-CN" altLang="en-US" smtClean="0"/>
              <a:t>‹#›</a:t>
            </a:fld>
            <a:endParaRPr lang="zh-CN" altLang="en-US"/>
          </a:p>
        </p:txBody>
      </p:sp>
      <p:sp>
        <p:nvSpPr>
          <p:cNvPr id="11" name="标题 10"/>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90" hasCustomPrompt="1"/>
            <p:custDataLst>
              <p:tags r:id="rId5"/>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283200 w 5486400"/>
              <a:gd name="connsiteY2" fmla="*/ 0 h 4724400"/>
              <a:gd name="connisteX3" fmla="*/ 5486400 w 5486400"/>
              <a:gd name="connsiteY3" fmla="*/ 203200 h 4724400"/>
              <a:gd name="connisteX4" fmla="*/ 5486400 w 5486400"/>
              <a:gd name="connsiteY4" fmla="*/ 4521200 h 4724400"/>
              <a:gd name="connisteX5" fmla="*/ 5283200 w 5486400"/>
              <a:gd name="connsiteY5" fmla="*/ 4724400 h 4724400"/>
              <a:gd name="connisteX6" fmla="*/ 203200 w 5486400"/>
              <a:gd name="connsiteY6" fmla="*/ 4724400 h 4724400"/>
              <a:gd name="connisteX7" fmla="*/ 0 w 5486400"/>
              <a:gd name="connsiteY7" fmla="*/ 4521200 h 4724400"/>
              <a:gd name="connisteX8" fmla="*/ 0 w 5486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p>
        </p:txBody>
      </p:sp>
      <p:sp>
        <p:nvSpPr>
          <p:cNvPr id="13" name="文本占位符 12"/>
          <p:cNvSpPr>
            <a:spLocks noGrp="1"/>
          </p:cNvSpPr>
          <p:nvPr>
            <p:ph type="body" idx="16386" hasCustomPrompt="1"/>
            <p:custDataLst>
              <p:tags r:id="rId6"/>
            </p:custDataLst>
          </p:nvPr>
        </p:nvSpPr>
        <p:spPr>
          <a:xfrm>
            <a:off x="6553200" y="21082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p>
        </p:txBody>
      </p:sp>
      <p:sp>
        <p:nvSpPr>
          <p:cNvPr id="14" name="文本占位符 13"/>
          <p:cNvSpPr>
            <a:spLocks noGrp="1"/>
          </p:cNvSpPr>
          <p:nvPr>
            <p:ph type="body" idx="16387" hasCustomPrompt="1"/>
            <p:custDataLst>
              <p:tags r:id="rId7"/>
            </p:custDataLst>
          </p:nvPr>
        </p:nvSpPr>
        <p:spPr>
          <a:xfrm>
            <a:off x="6553200" y="2667000"/>
            <a:ext cx="5029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p>
        </p:txBody>
      </p:sp>
      <p:sp>
        <p:nvSpPr>
          <p:cNvPr id="15" name="文本占位符 14"/>
          <p:cNvSpPr>
            <a:spLocks noGrp="1"/>
          </p:cNvSpPr>
          <p:nvPr>
            <p:ph type="body" idx="16388" hasCustomPrompt="1"/>
            <p:custDataLst>
              <p:tags r:id="rId8"/>
            </p:custDataLst>
          </p:nvPr>
        </p:nvSpPr>
        <p:spPr>
          <a:xfrm>
            <a:off x="6553200" y="41910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p>
        </p:txBody>
      </p:sp>
      <p:sp>
        <p:nvSpPr>
          <p:cNvPr id="16" name="文本占位符 15"/>
          <p:cNvSpPr>
            <a:spLocks noGrp="1"/>
          </p:cNvSpPr>
          <p:nvPr>
            <p:ph type="body" idx="16389" hasCustomPrompt="1"/>
            <p:custDataLst>
              <p:tags r:id="rId9"/>
            </p:custDataLst>
          </p:nvPr>
        </p:nvSpPr>
        <p:spPr>
          <a:xfrm>
            <a:off x="6553200" y="4749800"/>
            <a:ext cx="5029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p>
        </p:txBody>
      </p:sp>
    </p:spTree>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正文页-64_1">
    <p:bg>
      <p:bgRef idx="1001">
        <a:schemeClr val="bg2"/>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1"/>
            </p:custDataLst>
          </p:nvPr>
        </p:nvSpPr>
        <p:spPr/>
        <p:txBody>
          <a:bodyPr wrap="square">
            <a:normAutofit/>
          </a:bodyPr>
          <a:lstStyle/>
          <a:p>
            <a:fld id="{5592522B-0F24-4480-B9DD-A9474A6880D6}" type="datetimeFigureOut">
              <a:rPr lang="zh-CN" altLang="en-US" smtClean="0"/>
              <a:t>2025-06-25</a:t>
            </a:fld>
            <a:endParaRPr lang="zh-CN" altLang="en-US"/>
          </a:p>
        </p:txBody>
      </p:sp>
      <p:sp>
        <p:nvSpPr>
          <p:cNvPr id="8" name="页脚占位符 7"/>
          <p:cNvSpPr>
            <a:spLocks noGrp="1"/>
          </p:cNvSpPr>
          <p:nvPr>
            <p:ph type="ftr" sz="quarter" idx="11"/>
            <p:custDataLst>
              <p:tags r:id="rId2"/>
            </p:custDataLst>
          </p:nvPr>
        </p:nvSpPr>
        <p:spPr/>
        <p:txBody>
          <a:bodyPr/>
          <a:lstStyle/>
          <a:p>
            <a:endParaRPr lang="zh-CN" altLang="en-US"/>
          </a:p>
        </p:txBody>
      </p:sp>
      <p:sp>
        <p:nvSpPr>
          <p:cNvPr id="9" name="灯片编号占位符 8"/>
          <p:cNvSpPr>
            <a:spLocks noGrp="1"/>
          </p:cNvSpPr>
          <p:nvPr>
            <p:ph type="sldNum" sz="quarter" idx="12"/>
            <p:custDataLst>
              <p:tags r:id="rId3"/>
            </p:custDataLst>
          </p:nvPr>
        </p:nvSpPr>
        <p:spPr/>
        <p:txBody>
          <a:bodyPr wrap="square">
            <a:normAutofit/>
          </a:bodyPr>
          <a:lstStyle/>
          <a:p>
            <a:fld id="{BE5F26B5-172A-4DC2-B0B7-181CFC56B87C}" type="slidenum">
              <a:rPr lang="zh-CN" altLang="en-US" smtClean="0"/>
              <a:t>‹#›</a:t>
            </a:fld>
            <a:endParaRPr lang="zh-CN" altLang="en-US"/>
          </a:p>
        </p:txBody>
      </p:sp>
      <p:sp>
        <p:nvSpPr>
          <p:cNvPr id="11" name="标题 10"/>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336800"/>
            <a:ext cx="109728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p>
        </p:txBody>
      </p:sp>
      <p:sp>
        <p:nvSpPr>
          <p:cNvPr id="13" name="装饰  2"/>
          <p:cNvSpPr>
            <a:spLocks noGrp="1"/>
          </p:cNvSpPr>
          <p:nvPr>
            <p:ph type="body" idx="16388" hasCustomPrompt="1"/>
            <p:custDataLst>
              <p:tags r:id="rId6"/>
            </p:custDataLst>
          </p:nvPr>
        </p:nvSpPr>
        <p:spPr>
          <a:xfrm>
            <a:off x="609600" y="2895600"/>
            <a:ext cx="10972800" cy="2540000"/>
          </a:xfrm>
          <a:custGeom>
            <a:avLst/>
            <a:gdLst>
              <a:gd name="connisteX0" fmla="*/ 0 w 10972800"/>
              <a:gd name="connsiteY0" fmla="*/ 203200 h 2540000"/>
              <a:gd name="connisteX1" fmla="*/ 203200 w 10972800"/>
              <a:gd name="connsiteY1" fmla="*/ 0 h 2540000"/>
              <a:gd name="connisteX2" fmla="*/ 10769600 w 10972800"/>
              <a:gd name="connsiteY2" fmla="*/ 0 h 2540000"/>
              <a:gd name="connisteX3" fmla="*/ 10972800 w 10972800"/>
              <a:gd name="connsiteY3" fmla="*/ 203200 h 2540000"/>
              <a:gd name="connisteX4" fmla="*/ 10972800 w 10972800"/>
              <a:gd name="connsiteY4" fmla="*/ 2336800 h 2540000"/>
              <a:gd name="connisteX5" fmla="*/ 10769600 w 10972800"/>
              <a:gd name="connsiteY5" fmla="*/ 2540000 h 2540000"/>
              <a:gd name="connisteX6" fmla="*/ 203200 w 10972800"/>
              <a:gd name="connsiteY6" fmla="*/ 2540000 h 2540000"/>
              <a:gd name="connisteX7" fmla="*/ 0 w 10972800"/>
              <a:gd name="connsiteY7" fmla="*/ 2336800 h 2540000"/>
              <a:gd name="connisteX8" fmla="*/ 0 w 10972800"/>
              <a:gd name="connsiteY8" fmla="*/ 203200 h 254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0972800" h="2540000">
                <a:moveTo>
                  <a:pt x="0" y="203200"/>
                </a:moveTo>
                <a:cubicBezTo>
                  <a:pt x="0" y="90976"/>
                  <a:pt x="90976" y="0"/>
                  <a:pt x="203200" y="0"/>
                </a:cubicBezTo>
                <a:lnTo>
                  <a:pt x="10769600" y="0"/>
                </a:lnTo>
                <a:cubicBezTo>
                  <a:pt x="10881824" y="0"/>
                  <a:pt x="10972800" y="90976"/>
                  <a:pt x="10972800" y="203200"/>
                </a:cubicBezTo>
                <a:lnTo>
                  <a:pt x="10972800" y="2336800"/>
                </a:lnTo>
                <a:cubicBezTo>
                  <a:pt x="10972800" y="2449024"/>
                  <a:pt x="10881824" y="2540000"/>
                  <a:pt x="10769600" y="2540000"/>
                </a:cubicBezTo>
                <a:lnTo>
                  <a:pt x="203200" y="2540000"/>
                </a:lnTo>
                <a:cubicBezTo>
                  <a:pt x="90976" y="2540000"/>
                  <a:pt x="0" y="2449024"/>
                  <a:pt x="0" y="23368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p>
        </p:txBody>
      </p:sp>
      <p:sp>
        <p:nvSpPr>
          <p:cNvPr id="14" name="文本占位符 13"/>
          <p:cNvSpPr>
            <a:spLocks noGrp="1"/>
          </p:cNvSpPr>
          <p:nvPr>
            <p:ph type="body" idx="16387" hasCustomPrompt="1"/>
            <p:custDataLst>
              <p:tags r:id="rId7"/>
            </p:custDataLst>
          </p:nvPr>
        </p:nvSpPr>
        <p:spPr>
          <a:xfrm>
            <a:off x="914400" y="3860800"/>
            <a:ext cx="10363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p>
        </p:txBody>
      </p:sp>
    </p:spTree>
  </p:cSld>
  <p:clrMapOvr>
    <a:overrideClrMapping bg1="lt1" tx1="dk1" bg2="lt2" tx2="dk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正文页-35_34">
    <p:bg>
      <p:bgRef idx="1001">
        <a:schemeClr val="bg2"/>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1"/>
            </p:custDataLst>
          </p:nvPr>
        </p:nvSpPr>
        <p:spPr/>
        <p:txBody>
          <a:bodyPr wrap="square">
            <a:normAutofit/>
          </a:bodyPr>
          <a:lstStyle/>
          <a:p>
            <a:fld id="{5592522B-0F24-4480-B9DD-A9474A6880D6}" type="datetimeFigureOut">
              <a:rPr lang="zh-CN" altLang="en-US" smtClean="0"/>
              <a:t>2025-06-25</a:t>
            </a:fld>
            <a:endParaRPr lang="zh-CN" altLang="en-US"/>
          </a:p>
        </p:txBody>
      </p:sp>
      <p:sp>
        <p:nvSpPr>
          <p:cNvPr id="8" name="页脚占位符 7"/>
          <p:cNvSpPr>
            <a:spLocks noGrp="1"/>
          </p:cNvSpPr>
          <p:nvPr>
            <p:ph type="ftr" sz="quarter" idx="11"/>
            <p:custDataLst>
              <p:tags r:id="rId2"/>
            </p:custDataLst>
          </p:nvPr>
        </p:nvSpPr>
        <p:spPr/>
        <p:txBody>
          <a:bodyPr/>
          <a:lstStyle/>
          <a:p>
            <a:endParaRPr lang="zh-CN" altLang="en-US"/>
          </a:p>
        </p:txBody>
      </p:sp>
      <p:sp>
        <p:nvSpPr>
          <p:cNvPr id="9" name="灯片编号占位符 8"/>
          <p:cNvSpPr>
            <a:spLocks noGrp="1"/>
          </p:cNvSpPr>
          <p:nvPr>
            <p:ph type="sldNum" sz="quarter" idx="12"/>
            <p:custDataLst>
              <p:tags r:id="rId3"/>
            </p:custDataLst>
          </p:nvPr>
        </p:nvSpPr>
        <p:spPr/>
        <p:txBody>
          <a:bodyPr wrap="square">
            <a:normAutofit/>
          </a:bodyPr>
          <a:lstStyle/>
          <a:p>
            <a:fld id="{BE5F26B5-172A-4DC2-B0B7-181CFC56B87C}" type="slidenum">
              <a:rPr lang="zh-CN" altLang="en-US" smtClean="0"/>
              <a:t>‹#›</a:t>
            </a:fld>
            <a:endParaRPr lang="zh-CN" altLang="en-US"/>
          </a:p>
        </p:txBody>
      </p:sp>
      <p:sp>
        <p:nvSpPr>
          <p:cNvPr id="11" name="标题 10"/>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8" hasCustomPrompt="1"/>
            <p:custDataLst>
              <p:tags r:id="rId5"/>
            </p:custDataLst>
          </p:nvPr>
        </p:nvSpPr>
        <p:spPr>
          <a:xfrm>
            <a:off x="622300" y="2438400"/>
            <a:ext cx="1193800" cy="1016000"/>
          </a:xfrm>
          <a:noFill/>
        </p:spPr>
        <p:txBody>
          <a:bodyPr wrap="none" lIns="0" tIns="0" rIns="0" bIns="0" anchor="ctr">
            <a:noAutofit/>
          </a:bodyPr>
          <a:lstStyle>
            <a:lvl1pPr marL="0" indent="0" algn="ctr">
              <a:lnSpc>
                <a:spcPct val="109000"/>
              </a:lnSpc>
              <a:spcBef>
                <a:spcPct val="0"/>
              </a:spcBef>
              <a:spcAft>
                <a:spcPct val="0"/>
              </a:spcAft>
              <a:buNone/>
              <a:defRPr sz="8000" b="0" spc="0">
                <a:solidFill>
                  <a:schemeClr val="accent1"/>
                </a:solidFill>
              </a:defRPr>
            </a:lvl1pPr>
          </a:lstStyle>
          <a:p>
            <a:pPr lvl="0"/>
            <a:r>
              <a:rPr lang="zh-CN" altLang="en-US" smtClean="0"/>
              <a:t>01</a:t>
            </a:r>
          </a:p>
        </p:txBody>
      </p:sp>
      <p:sp>
        <p:nvSpPr>
          <p:cNvPr id="13" name="文本占位符 12"/>
          <p:cNvSpPr>
            <a:spLocks noGrp="1"/>
          </p:cNvSpPr>
          <p:nvPr>
            <p:ph type="body" idx="16386" hasCustomPrompt="1"/>
            <p:custDataLst>
              <p:tags r:id="rId6"/>
            </p:custDataLst>
          </p:nvPr>
        </p:nvSpPr>
        <p:spPr>
          <a:xfrm>
            <a:off x="2133600" y="2235200"/>
            <a:ext cx="3733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p>
        </p:txBody>
      </p:sp>
      <p:sp>
        <p:nvSpPr>
          <p:cNvPr id="14" name="文本占位符 13"/>
          <p:cNvSpPr>
            <a:spLocks noGrp="1"/>
          </p:cNvSpPr>
          <p:nvPr>
            <p:ph type="body" idx="16387" hasCustomPrompt="1"/>
            <p:custDataLst>
              <p:tags r:id="rId7"/>
            </p:custDataLst>
          </p:nvPr>
        </p:nvSpPr>
        <p:spPr>
          <a:xfrm>
            <a:off x="2133600" y="2743200"/>
            <a:ext cx="3733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p>
        </p:txBody>
      </p:sp>
      <p:sp>
        <p:nvSpPr>
          <p:cNvPr id="15" name="文本占位符 14"/>
          <p:cNvSpPr>
            <a:spLocks noGrp="1"/>
          </p:cNvSpPr>
          <p:nvPr>
            <p:ph type="body" idx="16391" hasCustomPrompt="1"/>
            <p:custDataLst>
              <p:tags r:id="rId8"/>
            </p:custDataLst>
          </p:nvPr>
        </p:nvSpPr>
        <p:spPr>
          <a:xfrm>
            <a:off x="6337300" y="2438400"/>
            <a:ext cx="1193800" cy="1016000"/>
          </a:xfrm>
          <a:noFill/>
        </p:spPr>
        <p:txBody>
          <a:bodyPr wrap="none" lIns="0" tIns="0" rIns="0" bIns="0" anchor="ctr">
            <a:noAutofit/>
          </a:bodyPr>
          <a:lstStyle>
            <a:lvl1pPr marL="0" indent="0" algn="ctr">
              <a:lnSpc>
                <a:spcPct val="109000"/>
              </a:lnSpc>
              <a:spcBef>
                <a:spcPct val="0"/>
              </a:spcBef>
              <a:spcAft>
                <a:spcPct val="0"/>
              </a:spcAft>
              <a:buNone/>
              <a:defRPr sz="8000" b="0" spc="0">
                <a:solidFill>
                  <a:schemeClr val="accent1"/>
                </a:solidFill>
              </a:defRPr>
            </a:lvl1pPr>
          </a:lstStyle>
          <a:p>
            <a:pPr lvl="0"/>
            <a:r>
              <a:rPr lang="zh-CN" altLang="en-US" smtClean="0"/>
              <a:t>02</a:t>
            </a:r>
          </a:p>
        </p:txBody>
      </p:sp>
      <p:sp>
        <p:nvSpPr>
          <p:cNvPr id="16" name="文本占位符 15"/>
          <p:cNvSpPr>
            <a:spLocks noGrp="1"/>
          </p:cNvSpPr>
          <p:nvPr>
            <p:ph type="body" idx="16389" hasCustomPrompt="1"/>
            <p:custDataLst>
              <p:tags r:id="rId9"/>
            </p:custDataLst>
          </p:nvPr>
        </p:nvSpPr>
        <p:spPr>
          <a:xfrm>
            <a:off x="7848600" y="2235200"/>
            <a:ext cx="3733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p>
        </p:txBody>
      </p:sp>
      <p:sp>
        <p:nvSpPr>
          <p:cNvPr id="17" name="文本占位符 16"/>
          <p:cNvSpPr>
            <a:spLocks noGrp="1"/>
          </p:cNvSpPr>
          <p:nvPr>
            <p:ph type="body" idx="16390" hasCustomPrompt="1"/>
            <p:custDataLst>
              <p:tags r:id="rId10"/>
            </p:custDataLst>
          </p:nvPr>
        </p:nvSpPr>
        <p:spPr>
          <a:xfrm>
            <a:off x="7848600" y="2743200"/>
            <a:ext cx="3733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p>
        </p:txBody>
      </p:sp>
      <p:sp>
        <p:nvSpPr>
          <p:cNvPr id="18" name="文本占位符 17"/>
          <p:cNvSpPr>
            <a:spLocks noGrp="1"/>
          </p:cNvSpPr>
          <p:nvPr>
            <p:ph type="body" idx="16394" hasCustomPrompt="1"/>
            <p:custDataLst>
              <p:tags r:id="rId11"/>
            </p:custDataLst>
          </p:nvPr>
        </p:nvSpPr>
        <p:spPr>
          <a:xfrm>
            <a:off x="622300" y="4318000"/>
            <a:ext cx="1193800" cy="1016000"/>
          </a:xfrm>
          <a:noFill/>
        </p:spPr>
        <p:txBody>
          <a:bodyPr wrap="none" lIns="0" tIns="0" rIns="0" bIns="0" anchor="ctr">
            <a:noAutofit/>
          </a:bodyPr>
          <a:lstStyle>
            <a:lvl1pPr marL="0" indent="0" algn="ctr">
              <a:lnSpc>
                <a:spcPct val="109000"/>
              </a:lnSpc>
              <a:spcBef>
                <a:spcPct val="0"/>
              </a:spcBef>
              <a:spcAft>
                <a:spcPct val="0"/>
              </a:spcAft>
              <a:buNone/>
              <a:defRPr sz="8000" b="0" spc="0">
                <a:solidFill>
                  <a:schemeClr val="accent1"/>
                </a:solidFill>
              </a:defRPr>
            </a:lvl1pPr>
          </a:lstStyle>
          <a:p>
            <a:pPr lvl="0"/>
            <a:r>
              <a:rPr lang="zh-CN" altLang="en-US" smtClean="0"/>
              <a:t>03</a:t>
            </a:r>
          </a:p>
        </p:txBody>
      </p:sp>
      <p:sp>
        <p:nvSpPr>
          <p:cNvPr id="19" name="文本占位符 18"/>
          <p:cNvSpPr>
            <a:spLocks noGrp="1"/>
          </p:cNvSpPr>
          <p:nvPr>
            <p:ph type="body" idx="16392" hasCustomPrompt="1"/>
            <p:custDataLst>
              <p:tags r:id="rId12"/>
            </p:custDataLst>
          </p:nvPr>
        </p:nvSpPr>
        <p:spPr>
          <a:xfrm>
            <a:off x="2133600" y="4114800"/>
            <a:ext cx="3733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p>
        </p:txBody>
      </p:sp>
      <p:sp>
        <p:nvSpPr>
          <p:cNvPr id="20" name="文本占位符 19"/>
          <p:cNvSpPr>
            <a:spLocks noGrp="1"/>
          </p:cNvSpPr>
          <p:nvPr>
            <p:ph type="body" idx="16393" hasCustomPrompt="1"/>
            <p:custDataLst>
              <p:tags r:id="rId13"/>
            </p:custDataLst>
          </p:nvPr>
        </p:nvSpPr>
        <p:spPr>
          <a:xfrm>
            <a:off x="2133600" y="4622800"/>
            <a:ext cx="3733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p>
        </p:txBody>
      </p:sp>
      <p:sp>
        <p:nvSpPr>
          <p:cNvPr id="21" name="文本占位符 20"/>
          <p:cNvSpPr>
            <a:spLocks noGrp="1"/>
          </p:cNvSpPr>
          <p:nvPr>
            <p:ph type="body" idx="16397" hasCustomPrompt="1"/>
            <p:custDataLst>
              <p:tags r:id="rId14"/>
            </p:custDataLst>
          </p:nvPr>
        </p:nvSpPr>
        <p:spPr>
          <a:xfrm>
            <a:off x="6337300" y="4318000"/>
            <a:ext cx="1193800" cy="1016000"/>
          </a:xfrm>
          <a:noFill/>
        </p:spPr>
        <p:txBody>
          <a:bodyPr wrap="none" lIns="0" tIns="0" rIns="0" bIns="0" anchor="ctr">
            <a:noAutofit/>
          </a:bodyPr>
          <a:lstStyle>
            <a:lvl1pPr marL="0" indent="0" algn="ctr">
              <a:lnSpc>
                <a:spcPct val="109000"/>
              </a:lnSpc>
              <a:spcBef>
                <a:spcPct val="0"/>
              </a:spcBef>
              <a:spcAft>
                <a:spcPct val="0"/>
              </a:spcAft>
              <a:buNone/>
              <a:defRPr sz="8000" b="0" spc="0">
                <a:solidFill>
                  <a:schemeClr val="accent1"/>
                </a:solidFill>
              </a:defRPr>
            </a:lvl1pPr>
          </a:lstStyle>
          <a:p>
            <a:pPr lvl="0"/>
            <a:r>
              <a:rPr lang="zh-CN" altLang="en-US" smtClean="0"/>
              <a:t>04</a:t>
            </a:r>
          </a:p>
        </p:txBody>
      </p:sp>
      <p:sp>
        <p:nvSpPr>
          <p:cNvPr id="22" name="文本占位符 21"/>
          <p:cNvSpPr>
            <a:spLocks noGrp="1"/>
          </p:cNvSpPr>
          <p:nvPr>
            <p:ph type="body" idx="16395" hasCustomPrompt="1"/>
            <p:custDataLst>
              <p:tags r:id="rId15"/>
            </p:custDataLst>
          </p:nvPr>
        </p:nvSpPr>
        <p:spPr>
          <a:xfrm>
            <a:off x="7848600" y="4114800"/>
            <a:ext cx="3733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p>
        </p:txBody>
      </p:sp>
      <p:sp>
        <p:nvSpPr>
          <p:cNvPr id="23" name="文本占位符 22"/>
          <p:cNvSpPr>
            <a:spLocks noGrp="1"/>
          </p:cNvSpPr>
          <p:nvPr>
            <p:ph type="body" idx="16396" hasCustomPrompt="1"/>
            <p:custDataLst>
              <p:tags r:id="rId16"/>
            </p:custDataLst>
          </p:nvPr>
        </p:nvSpPr>
        <p:spPr>
          <a:xfrm>
            <a:off x="7848600" y="4622800"/>
            <a:ext cx="3733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文本占位符 2"/>
          <p:cNvSpPr>
            <a:spLocks noGrp="1"/>
          </p:cNvSpPr>
          <p:nvPr>
            <p:ph type="body" idx="1"/>
            <p:custDataLst>
              <p:tags r:id="rId1"/>
            </p:custDataLst>
          </p:nvPr>
        </p:nvSpPr>
        <p:spPr>
          <a:xfrm>
            <a:off x="69596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custDataLst>
              <p:tags r:id="rId2"/>
            </p:custDataLst>
          </p:nvPr>
        </p:nvSpPr>
        <p:spPr>
          <a:xfrm>
            <a:off x="695960" y="1875099"/>
            <a:ext cx="5323840" cy="4300276"/>
          </a:xfrm>
        </p:spPr>
        <p:txBody>
          <a:bodyPr wrap="square">
            <a:normAutofit/>
          </a:bodyPr>
          <a:lstStyle>
            <a:lvl1pPr>
              <a:defRPr sz="2200"/>
            </a:lvl1pPr>
          </a:lstStyle>
          <a:p>
            <a:pPr lvl="0"/>
            <a:r>
              <a:rPr lang="zh-CN" altLang="en-US" dirty="0"/>
              <a:t>单击此处编辑母版文本样式</a:t>
            </a:r>
          </a:p>
          <a:p>
            <a:pPr lvl="1"/>
            <a:r>
              <a:rPr lang="zh-CN" altLang="en-US" dirty="0">
                <a:sym typeface="+mn-ea"/>
              </a:rPr>
              <a:t>第</a:t>
            </a:r>
            <a:r>
              <a:rPr lang="zh-CN" altLang="en-US" dirty="0"/>
              <a:t>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
        <p:nvSpPr>
          <p:cNvPr id="5" name="文本占位符 4"/>
          <p:cNvSpPr>
            <a:spLocks noGrp="1"/>
          </p:cNvSpPr>
          <p:nvPr>
            <p:ph type="body" sz="quarter" idx="3"/>
            <p:custDataLst>
              <p:tags r:id="rId3"/>
            </p:custDataLst>
          </p:nvPr>
        </p:nvSpPr>
        <p:spPr>
          <a:xfrm>
            <a:off x="617220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custDataLst>
              <p:tags r:id="rId4"/>
            </p:custDataLst>
          </p:nvPr>
        </p:nvSpPr>
        <p:spPr>
          <a:xfrm>
            <a:off x="6172200" y="1875099"/>
            <a:ext cx="5323840" cy="4300276"/>
          </a:xfrm>
        </p:spPr>
        <p:txBody>
          <a:bodyPr wrap="square">
            <a:normAutofit/>
          </a:bodyPr>
          <a:lstStyle>
            <a:lvl1pPr>
              <a:defRPr sz="2200"/>
            </a:lvl1pPr>
          </a:lstStyle>
          <a:p>
            <a:pPr lvl="0"/>
            <a:r>
              <a:rPr lang="zh-CN" altLang="en-US" dirty="0"/>
              <a:t>单击此处编辑母版文本样式</a:t>
            </a:r>
          </a:p>
          <a:p>
            <a:pPr lvl="1"/>
            <a:r>
              <a:rPr lang="zh-CN" altLang="en-US" dirty="0">
                <a:sym typeface="+mn-ea"/>
              </a:rPr>
              <a:t>第</a:t>
            </a:r>
            <a:r>
              <a:rPr lang="zh-CN" altLang="en-US" dirty="0"/>
              <a:t>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
        <p:nvSpPr>
          <p:cNvPr id="7" name="日期占位符 6"/>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t>2025-06-25</a:t>
            </a:fld>
            <a:endParaRPr lang="zh-CN" altLang="en-US"/>
          </a:p>
        </p:txBody>
      </p:sp>
      <p:sp>
        <p:nvSpPr>
          <p:cNvPr id="8" name="页脚占位符 7"/>
          <p:cNvSpPr>
            <a:spLocks noGrp="1"/>
          </p:cNvSpPr>
          <p:nvPr>
            <p:ph type="ftr" sz="quarter" idx="11"/>
            <p:custDataLst>
              <p:tags r:id="rId6"/>
            </p:custDataLst>
          </p:nvPr>
        </p:nvSpPr>
        <p:spPr/>
        <p:txBody>
          <a:bodyPr/>
          <a:lstStyle/>
          <a:p>
            <a:endParaRPr lang="zh-CN" altLang="en-US"/>
          </a:p>
        </p:txBody>
      </p:sp>
      <p:sp>
        <p:nvSpPr>
          <p:cNvPr id="9" name="灯片编号占位符 8"/>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t>‹#›</a:t>
            </a:fld>
            <a:endParaRPr lang="zh-CN" altLang="en-US"/>
          </a:p>
        </p:txBody>
      </p:sp>
      <p:sp>
        <p:nvSpPr>
          <p:cNvPr id="10" name="标题 9"/>
          <p:cNvSpPr>
            <a:spLocks noGrp="1"/>
          </p:cNvSpPr>
          <p:nvPr>
            <p:ph type="title"/>
            <p:custDataLst>
              <p:tags r:id="rId8"/>
            </p:custDataLst>
          </p:nvPr>
        </p:nvSpPr>
        <p:spPr/>
        <p:txBody>
          <a:bodyPr/>
          <a:lstStyle/>
          <a:p>
            <a:r>
              <a:rPr lang="zh-CN" altLang="en-US"/>
              <a:t>单击此处编辑母版标题样式</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wrap="square">
            <a:normAutofit/>
          </a:bodyPr>
          <a:lstStyle/>
          <a:p>
            <a:r>
              <a:rPr lang="zh-CN" altLang="en-US" dirty="0"/>
              <a:t>单击此处编辑母版标题样式</a:t>
            </a:r>
          </a:p>
        </p:txBody>
      </p:sp>
      <p:sp>
        <p:nvSpPr>
          <p:cNvPr id="3" name="日期占位符 2"/>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t>2025-06-25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p>
            <a:fld id="{5592522B-0F24-4480-B9DD-A9474A6880D6}" type="datetimeFigureOut">
              <a:rPr lang="zh-CN" altLang="en-US" smtClean="0"/>
              <a:t>2025-06-25</a:t>
            </a:fld>
            <a:endParaRPr lang="zh-CN" altLang="en-US" dirty="0"/>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wrap="square">
            <a:normAutofit/>
          </a:bodyPr>
          <a:lstStyle/>
          <a:p>
            <a:fld id="{BE5F26B5-172A-4DC2-B0B7-181CFC56B87C}"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1"/>
            </p:custDataLst>
          </p:nvPr>
        </p:nvSpPr>
        <p:spPr>
          <a:xfrm>
            <a:off x="695960" y="360045"/>
            <a:ext cx="10801985" cy="5817870"/>
          </a:xfrm>
        </p:spPr>
        <p:txBody>
          <a:bodyPr wrap="square">
            <a:normAutofit/>
          </a:bodyPr>
          <a:lstStyle/>
          <a:p>
            <a:pPr lvl="0"/>
            <a:r>
              <a:rPr lang="zh-CN" altLang="en-US" dirty="0"/>
              <a:t>单击此处编辑母版文本样式</a:t>
            </a:r>
          </a:p>
          <a:p>
            <a:pPr lvl="1"/>
            <a:r>
              <a:rPr lang="zh-CN" altLang="en-US" dirty="0">
                <a:sym typeface="+mn-ea"/>
              </a:rPr>
              <a:t>第</a:t>
            </a:r>
            <a:r>
              <a:rPr lang="zh-CN" altLang="en-US" dirty="0"/>
              <a:t>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
        <p:nvSpPr>
          <p:cNvPr id="4" name="日期占位符 2"/>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t>2025-06-25</a:t>
            </a:fld>
            <a:endParaRPr lang="zh-CN" altLang="en-US"/>
          </a:p>
        </p:txBody>
      </p:sp>
      <p:sp>
        <p:nvSpPr>
          <p:cNvPr id="5" name="页脚占位符 3"/>
          <p:cNvSpPr>
            <a:spLocks noGrp="1"/>
          </p:cNvSpPr>
          <p:nvPr>
            <p:ph type="ftr" sz="quarter" idx="11"/>
            <p:custDataLst>
              <p:tags r:id="rId3"/>
            </p:custDataLst>
          </p:nvPr>
        </p:nvSpPr>
        <p:spPr/>
        <p:txBody>
          <a:bodyPr/>
          <a:lstStyle/>
          <a:p>
            <a:endParaRPr lang="zh-CN" altLang="en-US"/>
          </a:p>
        </p:txBody>
      </p:sp>
      <p:sp>
        <p:nvSpPr>
          <p:cNvPr id="6" name="灯片编号占位符 4"/>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1"/>
            </p:custDataLst>
          </p:nvPr>
        </p:nvSpPr>
        <p:spPr>
          <a:xfrm>
            <a:off x="695960" y="1301750"/>
            <a:ext cx="10799088" cy="405553"/>
          </a:xfrm>
        </p:spPr>
        <p:txBody>
          <a:bodyPr wrap="square" anchor="t">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p>
        </p:txBody>
      </p:sp>
      <p:sp>
        <p:nvSpPr>
          <p:cNvPr id="7" name="日期占位符 3"/>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t>2025-06-25</a:t>
            </a:fld>
            <a:endParaRPr lang="zh-CN" altLang="en-US"/>
          </a:p>
        </p:txBody>
      </p:sp>
      <p:sp>
        <p:nvSpPr>
          <p:cNvPr id="8" name="页脚占位符 4"/>
          <p:cNvSpPr>
            <a:spLocks noGrp="1"/>
          </p:cNvSpPr>
          <p:nvPr>
            <p:ph type="ftr" sz="quarter" idx="11"/>
            <p:custDataLst>
              <p:tags r:id="rId3"/>
            </p:custDataLst>
          </p:nvPr>
        </p:nvSpPr>
        <p:spPr/>
        <p:txBody>
          <a:bodyPr/>
          <a:lstStyle/>
          <a:p>
            <a:endParaRPr lang="zh-CN" altLang="en-US"/>
          </a:p>
        </p:txBody>
      </p:sp>
      <p:sp>
        <p:nvSpPr>
          <p:cNvPr id="9" name="灯片编号占位符 5"/>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t>‹#›</a:t>
            </a:fld>
            <a:endParaRPr lang="zh-CN" altLang="en-US"/>
          </a:p>
        </p:txBody>
      </p:sp>
      <p:sp>
        <p:nvSpPr>
          <p:cNvPr id="4" name="标题 3"/>
          <p:cNvSpPr>
            <a:spLocks noGrp="1"/>
          </p:cNvSpPr>
          <p:nvPr>
            <p:ph type="title"/>
            <p:custDataLst>
              <p:tags r:id="rId5"/>
            </p:custDataLst>
          </p:nvPr>
        </p:nvSpPr>
        <p:spPr/>
        <p:txBody>
          <a:body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封面页_1_3">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318" y="447675"/>
            <a:ext cx="12191365" cy="5962650"/>
          </a:xfrm>
          <a:prstGeom prst="rect">
            <a:avLst/>
          </a:prstGeom>
          <a:solidFill>
            <a:srgbClr val="FFFFF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pic>
        <p:nvPicPr>
          <p:cNvPr id="9" name="图片 8" descr="2资源 2@4x-8"/>
          <p:cNvPicPr>
            <a:picLocks noChangeAspect="1"/>
          </p:cNvPicPr>
          <p:nvPr userDrawn="1">
            <p:custDataLst>
              <p:tags r:id="rId2"/>
            </p:custDataLst>
          </p:nvPr>
        </p:nvPicPr>
        <p:blipFill>
          <a:blip r:embed="rId15">
            <a:alphaModFix amt="70000"/>
          </a:blip>
          <a:stretch>
            <a:fillRect/>
          </a:stretch>
        </p:blipFill>
        <p:spPr>
          <a:xfrm flipH="1">
            <a:off x="7443426" y="2550367"/>
            <a:ext cx="1154870" cy="1217993"/>
          </a:xfrm>
          <a:prstGeom prst="rect">
            <a:avLst/>
          </a:prstGeom>
        </p:spPr>
      </p:pic>
      <p:pic>
        <p:nvPicPr>
          <p:cNvPr id="11" name="图片 10" descr="1资源 2@4x-8"/>
          <p:cNvPicPr>
            <a:picLocks noChangeAspect="1"/>
          </p:cNvPicPr>
          <p:nvPr userDrawn="1">
            <p:custDataLst>
              <p:tags r:id="rId3"/>
            </p:custDataLst>
          </p:nvPr>
        </p:nvPicPr>
        <p:blipFill>
          <a:blip r:embed="rId16"/>
          <a:stretch>
            <a:fillRect/>
          </a:stretch>
        </p:blipFill>
        <p:spPr>
          <a:xfrm flipH="1">
            <a:off x="8061816" y="1684972"/>
            <a:ext cx="4129867" cy="4725353"/>
          </a:xfrm>
          <a:prstGeom prst="rect">
            <a:avLst/>
          </a:prstGeom>
        </p:spPr>
      </p:pic>
      <p:sp>
        <p:nvSpPr>
          <p:cNvPr id="12" name="任意多边形 30"/>
          <p:cNvSpPr>
            <a:spLocks noChangeAspect="1"/>
          </p:cNvSpPr>
          <p:nvPr userDrawn="1">
            <p:custDataLst>
              <p:tags r:id="rId4"/>
            </p:custDataLst>
          </p:nvPr>
        </p:nvSpPr>
        <p:spPr>
          <a:xfrm>
            <a:off x="207695" y="693000"/>
            <a:ext cx="11776611" cy="547200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7850" h="8294">
                <a:moveTo>
                  <a:pt x="582" y="0"/>
                </a:moveTo>
                <a:lnTo>
                  <a:pt x="17287" y="0"/>
                </a:lnTo>
                <a:lnTo>
                  <a:pt x="17287" y="11"/>
                </a:lnTo>
                <a:cubicBezTo>
                  <a:pt x="17287" y="314"/>
                  <a:pt x="17525" y="562"/>
                  <a:pt x="17825" y="577"/>
                </a:cubicBezTo>
                <a:lnTo>
                  <a:pt x="17850" y="578"/>
                </a:lnTo>
                <a:lnTo>
                  <a:pt x="17850" y="7736"/>
                </a:lnTo>
                <a:lnTo>
                  <a:pt x="17825" y="7737"/>
                </a:lnTo>
                <a:cubicBezTo>
                  <a:pt x="17535" y="7751"/>
                  <a:pt x="17302" y="7984"/>
                  <a:pt x="17288" y="8274"/>
                </a:cubicBezTo>
                <a:lnTo>
                  <a:pt x="17287" y="8294"/>
                </a:lnTo>
                <a:lnTo>
                  <a:pt x="582" y="8294"/>
                </a:lnTo>
                <a:lnTo>
                  <a:pt x="581" y="8274"/>
                </a:lnTo>
                <a:cubicBezTo>
                  <a:pt x="566" y="7974"/>
                  <a:pt x="318" y="7736"/>
                  <a:pt x="15" y="7736"/>
                </a:cubicBezTo>
                <a:lnTo>
                  <a:pt x="0" y="7736"/>
                </a:lnTo>
                <a:lnTo>
                  <a:pt x="0" y="562"/>
                </a:lnTo>
                <a:lnTo>
                  <a:pt x="15" y="563"/>
                </a:lnTo>
                <a:cubicBezTo>
                  <a:pt x="318" y="563"/>
                  <a:pt x="566" y="325"/>
                  <a:pt x="581" y="25"/>
                </a:cubicBezTo>
                <a:lnTo>
                  <a:pt x="582" y="0"/>
                </a:lnTo>
                <a:close/>
              </a:path>
            </a:pathLst>
          </a:custGeom>
          <a:noFill/>
          <a:ln>
            <a:solidFill>
              <a:schemeClr val="accent1">
                <a:alpha val="40000"/>
              </a:schemeClr>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 name="圆角矩形 39"/>
          <p:cNvSpPr/>
          <p:nvPr userDrawn="1">
            <p:custDataLst>
              <p:tags r:id="rId5"/>
            </p:custDataLst>
          </p:nvPr>
        </p:nvSpPr>
        <p:spPr>
          <a:xfrm>
            <a:off x="178810" y="3015610"/>
            <a:ext cx="57600" cy="936000"/>
          </a:xfrm>
          <a:prstGeom prst="roundRect">
            <a:avLst>
              <a:gd name="adj" fmla="val 50000"/>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pic>
        <p:nvPicPr>
          <p:cNvPr id="19" name="图片 18" descr="2资源 4@4x-8"/>
          <p:cNvPicPr>
            <a:picLocks noChangeAspect="1"/>
          </p:cNvPicPr>
          <p:nvPr userDrawn="1">
            <p:custDataLst>
              <p:tags r:id="rId6"/>
            </p:custDataLst>
          </p:nvPr>
        </p:nvPicPr>
        <p:blipFill>
          <a:blip r:embed="rId17">
            <a:alphaModFix amt="20000"/>
          </a:blip>
          <a:stretch>
            <a:fillRect/>
          </a:stretch>
        </p:blipFill>
        <p:spPr>
          <a:xfrm rot="16200000">
            <a:off x="425450" y="22860"/>
            <a:ext cx="1332230" cy="2181860"/>
          </a:xfrm>
          <a:prstGeom prst="rect">
            <a:avLst/>
          </a:prstGeom>
        </p:spPr>
      </p:pic>
      <p:pic>
        <p:nvPicPr>
          <p:cNvPr id="21" name="图片 20" descr="5资源 1@4x-8"/>
          <p:cNvPicPr>
            <a:picLocks noChangeAspect="1"/>
          </p:cNvPicPr>
          <p:nvPr userDrawn="1">
            <p:custDataLst>
              <p:tags r:id="rId7"/>
            </p:custDataLst>
          </p:nvPr>
        </p:nvPicPr>
        <p:blipFill>
          <a:blip r:embed="rId18"/>
          <a:srcRect b="27420"/>
          <a:stretch>
            <a:fillRect/>
          </a:stretch>
        </p:blipFill>
        <p:spPr>
          <a:xfrm>
            <a:off x="10700350" y="1472565"/>
            <a:ext cx="411490" cy="468000"/>
          </a:xfrm>
          <a:prstGeom prst="rect">
            <a:avLst/>
          </a:prstGeom>
        </p:spPr>
      </p:pic>
      <p:sp>
        <p:nvSpPr>
          <p:cNvPr id="10" name="日期占位符 3"/>
          <p:cNvSpPr>
            <a:spLocks noGrp="1"/>
          </p:cNvSpPr>
          <p:nvPr>
            <p:ph type="dt" sz="half" idx="16385"/>
            <p:custDataLst>
              <p:tags r:id="rId8"/>
            </p:custDataLst>
          </p:nvPr>
        </p:nvSpPr>
        <p:spPr/>
        <p:txBody>
          <a:bodyPr wrap="square">
            <a:normAutofit/>
          </a:bodyPr>
          <a:lstStyle/>
          <a:p>
            <a:fld id="{5592522B-0F24-4480-B9DD-A9474A6880D6}" type="datetimeFigureOut">
              <a:rPr lang="zh-CN" altLang="en-US" smtClean="0"/>
              <a:t>2025-06-25</a:t>
            </a:fld>
            <a:endParaRPr lang="zh-CN" altLang="en-US"/>
          </a:p>
        </p:txBody>
      </p:sp>
      <p:sp>
        <p:nvSpPr>
          <p:cNvPr id="14" name="页脚占位符 4"/>
          <p:cNvSpPr>
            <a:spLocks noGrp="1"/>
          </p:cNvSpPr>
          <p:nvPr>
            <p:ph type="ftr" sz="quarter" idx="16386"/>
            <p:custDataLst>
              <p:tags r:id="rId9"/>
            </p:custDataLst>
          </p:nvPr>
        </p:nvSpPr>
        <p:spPr/>
        <p:txBody>
          <a:bodyPr>
            <a:normAutofit/>
          </a:bodyPr>
          <a:lstStyle/>
          <a:p>
            <a:endParaRPr lang="zh-CN" altLang="en-US" dirty="0"/>
          </a:p>
        </p:txBody>
      </p:sp>
      <p:sp>
        <p:nvSpPr>
          <p:cNvPr id="18" name="灯片编号占位符 5"/>
          <p:cNvSpPr>
            <a:spLocks noGrp="1"/>
          </p:cNvSpPr>
          <p:nvPr>
            <p:ph type="sldNum" sz="quarter" idx="16387"/>
            <p:custDataLst>
              <p:tags r:id="rId10"/>
            </p:custDataLst>
          </p:nvPr>
        </p:nvSpPr>
        <p:spPr>
          <a:xfrm>
            <a:off x="8610600" y="6356350"/>
            <a:ext cx="2743200" cy="365125"/>
          </a:xfrm>
        </p:spPr>
        <p:txBody>
          <a:bodyPr wrap="square">
            <a:normAutofit/>
          </a:bodyPr>
          <a:lstStyle/>
          <a:p>
            <a:fld id="{BE5F26B5-172A-4DC2-B0B7-181CFC56B87C}" type="slidenum">
              <a:rPr lang="zh-CN" altLang="en-US" smtClean="0"/>
              <a:t>‹#›</a:t>
            </a:fld>
            <a:endParaRPr lang="zh-CN" altLang="en-US"/>
          </a:p>
        </p:txBody>
      </p:sp>
      <p:sp>
        <p:nvSpPr>
          <p:cNvPr id="22" name="Text Placeholder 21"/>
          <p:cNvSpPr>
            <a:spLocks noGrp="1"/>
          </p:cNvSpPr>
          <p:nvPr>
            <p:ph type="body" idx="16389" hasCustomPrompt="1"/>
            <p:custDataLst>
              <p:tags r:id="rId11"/>
            </p:custDataLst>
          </p:nvPr>
        </p:nvSpPr>
        <p:spPr>
          <a:xfrm>
            <a:off x="1016000" y="1651000"/>
            <a:ext cx="6097058" cy="457200"/>
          </a:xfrm>
          <a:noFill/>
        </p:spPr>
        <p:txBody>
          <a:bodyPr vert="horz" lIns="0" tIns="0" rIns="0" bIns="0" anchor="t">
            <a:normAutofit/>
          </a:bodyPr>
          <a:lstStyle>
            <a:lvl1pPr marL="0" indent="0" algn="l">
              <a:lnSpc>
                <a:spcPct val="125000"/>
              </a:lnSpc>
              <a:spcBef>
                <a:spcPct val="0"/>
              </a:spcBef>
              <a:spcAft>
                <a:spcPct val="0"/>
              </a:spcAft>
              <a:buNone/>
              <a:defRPr sz="2400" b="0" spc="0">
                <a:solidFill>
                  <a:schemeClr val="accent1">
                    <a:lumMod val="50000"/>
                  </a:schemeClr>
                </a:solidFill>
              </a:defRPr>
            </a:lvl1pPr>
          </a:lstStyle>
          <a:p>
            <a:pPr lvl="0"/>
            <a:r>
              <a:rPr lang="zh-CN" altLang="en-US" smtClean="0"/>
              <a:t>20XX YEAR</a:t>
            </a:r>
          </a:p>
        </p:txBody>
      </p:sp>
      <p:sp>
        <p:nvSpPr>
          <p:cNvPr id="6" name="标题 1"/>
          <p:cNvSpPr>
            <a:spLocks noGrp="1"/>
          </p:cNvSpPr>
          <p:nvPr>
            <p:ph type="ctrTitle" idx="16388" hasCustomPrompt="1"/>
            <p:custDataLst>
              <p:tags r:id="rId12"/>
            </p:custDataLst>
          </p:nvPr>
        </p:nvSpPr>
        <p:spPr>
          <a:xfrm>
            <a:off x="1016000" y="2159000"/>
            <a:ext cx="6352646" cy="2540000"/>
          </a:xfrm>
          <a:effectLst>
            <a:outerShdw dist="63500" dir="5400000" algn="ctr" rotWithShape="0">
              <a:schemeClr val="accent1">
                <a:lumMod val="50000"/>
                <a:alpha val="5000"/>
              </a:schemeClr>
            </a:outerShdw>
          </a:effectLst>
        </p:spPr>
        <p:txBody>
          <a:bodyPr vert="horz" wrap="square" lIns="0" tIns="0" rIns="0" bIns="0" anchor="t">
            <a:normAutofit/>
          </a:bodyPr>
          <a:lstStyle>
            <a:lvl1pPr marL="0" indent="0" algn="l">
              <a:lnSpc>
                <a:spcPct val="100000"/>
              </a:lnSpc>
              <a:spcBef>
                <a:spcPct val="0"/>
              </a:spcBef>
              <a:spcAft>
                <a:spcPct val="0"/>
              </a:spcAft>
              <a:buNone/>
              <a:defRPr sz="6000" b="1" spc="0" baseline="0">
                <a:solidFill>
                  <a:srgbClr val="262626"/>
                </a:solidFill>
              </a:defRPr>
            </a:lvl1pPr>
          </a:lstStyle>
          <a:p>
            <a:r>
              <a:rPr lang="zh-CN" altLang="en-US" dirty="0"/>
              <a:t>单击此处
添加文档标题</a:t>
            </a:r>
          </a:p>
        </p:txBody>
      </p:sp>
      <p:sp>
        <p:nvSpPr>
          <p:cNvPr id="24" name="署名占位符 10"/>
          <p:cNvSpPr>
            <a:spLocks noGrp="1"/>
          </p:cNvSpPr>
          <p:nvPr>
            <p:ph type="body" sz="quarter" idx="16390" hasCustomPrompt="1"/>
            <p:custDataLst>
              <p:tags r:id="rId13"/>
            </p:custDataLst>
          </p:nvPr>
        </p:nvSpPr>
        <p:spPr>
          <a:xfrm>
            <a:off x="1016000" y="4749800"/>
            <a:ext cx="2540882" cy="533400"/>
          </a:xfrm>
        </p:spPr>
        <p:txBody>
          <a:bodyPr vert="horz" wrap="square" lIns="0" tIns="0" rIns="0" bIns="0" anchor="ctr">
            <a:normAutofit/>
          </a:bodyPr>
          <a:lstStyle>
            <a:lvl1pPr marL="0" indent="0" algn="l">
              <a:lnSpc>
                <a:spcPct val="100000"/>
              </a:lnSpc>
              <a:spcBef>
                <a:spcPct val="0"/>
              </a:spcBef>
              <a:spcAft>
                <a:spcPct val="0"/>
              </a:spcAft>
              <a:buNone/>
              <a:defRPr sz="2000" spc="0">
                <a:solidFill>
                  <a:schemeClr val="accent1">
                    <a:lumMod val="50000"/>
                  </a:schemeClr>
                </a:solidFill>
                <a:latin typeface="+mn-ea"/>
                <a:ea typeface="+mn-ea"/>
              </a:defRPr>
            </a:lvl1pPr>
          </a:lstStyle>
          <a:p>
            <a:pPr lvl="0"/>
            <a:r>
              <a:rPr lang="zh-CN" altLang="en-US" dirty="0"/>
              <a:t>BY WPS</a:t>
            </a:r>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tags" Target="../tags/tag4.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ags" Target="../tags/tag7.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ags" Target="../tags/tag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ags" Target="../tags/tag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ags" Target="../tags/tag2.xml"/><Relationship Id="rId40" Type="http://schemas.openxmlformats.org/officeDocument/2006/relationships/tags" Target="../tags/tag5.xml"/><Relationship Id="rId45"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ags" Target="../tags/tag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ags" Target="../tags/tag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pic>
        <p:nvPicPr>
          <p:cNvPr id="10" name="图片 9"/>
          <p:cNvPicPr>
            <a:picLocks noChangeAspect="1"/>
          </p:cNvPicPr>
          <p:nvPr userDrawn="1">
            <p:custDataLst>
              <p:tags r:id="rId38"/>
            </p:custDataLst>
          </p:nvPr>
        </p:nvPicPr>
        <p:blipFill>
          <a:blip r:embed="rId45">
            <a:alphaModFix amt="40000"/>
          </a:blip>
          <a:stretch>
            <a:fillRect/>
          </a:stretch>
        </p:blipFill>
        <p:spPr>
          <a:xfrm>
            <a:off x="9927018" y="0"/>
            <a:ext cx="2264982" cy="1383180"/>
          </a:xfrm>
          <a:prstGeom prst="rect">
            <a:avLst/>
          </a:prstGeom>
        </p:spPr>
      </p:pic>
      <p:sp>
        <p:nvSpPr>
          <p:cNvPr id="2" name="标题占位符 1"/>
          <p:cNvSpPr>
            <a:spLocks noGrp="1"/>
          </p:cNvSpPr>
          <p:nvPr>
            <p:ph type="title"/>
            <p:custDataLst>
              <p:tags r:id="rId39"/>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p>
        </p:txBody>
      </p:sp>
      <p:sp>
        <p:nvSpPr>
          <p:cNvPr id="3" name="文本占位符 2"/>
          <p:cNvSpPr>
            <a:spLocks noGrp="1"/>
          </p:cNvSpPr>
          <p:nvPr>
            <p:ph type="body" idx="1"/>
            <p:custDataLst>
              <p:tags r:id="rId40"/>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p>
          <a:p>
            <a:pPr lvl="1"/>
            <a:r>
              <a:rPr lang="zh-CN" altLang="en-US" dirty="0"/>
              <a:t>第二级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
        <p:nvSpPr>
          <p:cNvPr id="4" name="日期占位符 3"/>
          <p:cNvSpPr>
            <a:spLocks noGrp="1"/>
          </p:cNvSpPr>
          <p:nvPr>
            <p:ph type="dt" sz="half" idx="2"/>
            <p:custDataLst>
              <p:tags r:id="rId41"/>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t>2025-06-25</a:t>
            </a:fld>
            <a:endParaRPr lang="zh-CN" altLang="en-US"/>
          </a:p>
        </p:txBody>
      </p:sp>
      <p:sp>
        <p:nvSpPr>
          <p:cNvPr id="5" name="页脚占位符 4"/>
          <p:cNvSpPr>
            <a:spLocks noGrp="1"/>
          </p:cNvSpPr>
          <p:nvPr>
            <p:ph type="ftr" sz="quarter" idx="3"/>
            <p:custDataLst>
              <p:tags r:id="rId4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43"/>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t>‹#›</a:t>
            </a:fld>
            <a:endParaRPr lang="zh-CN" altLang="en-US"/>
          </a:p>
        </p:txBody>
      </p:sp>
      <p:sp>
        <p:nvSpPr>
          <p:cNvPr id="8" name="KSO_TEMPLATE" hidden="1"/>
          <p:cNvSpPr/>
          <p:nvPr userDrawn="1">
            <p:custDataLst>
              <p:tags r:id="rId4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3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Lst>
  <p:txStyles>
    <p:titleStyle>
      <a:lvl1pPr algn="l" defTabSz="914400" rtl="0" eaLnBrk="1" latinLnBrk="0" hangingPunct="1">
        <a:lnSpc>
          <a:spcPct val="100000"/>
        </a:lnSpc>
        <a:spcBef>
          <a:spcPct val="0"/>
        </a:spcBef>
        <a:buNone/>
        <a:defRPr sz="3200" b="1" kern="1200">
          <a:solidFill>
            <a:schemeClr val="accent1">
              <a:lumMod val="50000"/>
            </a:schemeClr>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lumMod val="85000"/>
              <a:lumOff val="15000"/>
            </a:schemeClr>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85000"/>
              <a:lumOff val="1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98.xml"/><Relationship Id="rId2" Type="http://schemas.openxmlformats.org/officeDocument/2006/relationships/tags" Target="../tags/tag397.xml"/><Relationship Id="rId1" Type="http://schemas.openxmlformats.org/officeDocument/2006/relationships/tags" Target="../tags/tag396.xml"/><Relationship Id="rId5" Type="http://schemas.openxmlformats.org/officeDocument/2006/relationships/slideLayout" Target="../slideLayouts/slideLayout9.xml"/><Relationship Id="rId4" Type="http://schemas.openxmlformats.org/officeDocument/2006/relationships/tags" Target="../tags/tag399.xml"/></Relationships>
</file>

<file path=ppt/slides/_rels/slide10.xml.rels><?xml version="1.0" encoding="UTF-8" standalone="yes"?>
<Relationships xmlns="http://schemas.openxmlformats.org/package/2006/relationships"><Relationship Id="rId8" Type="http://schemas.openxmlformats.org/officeDocument/2006/relationships/tags" Target="../tags/tag474.xml"/><Relationship Id="rId3" Type="http://schemas.openxmlformats.org/officeDocument/2006/relationships/tags" Target="../tags/tag469.xml"/><Relationship Id="rId7" Type="http://schemas.openxmlformats.org/officeDocument/2006/relationships/tags" Target="../tags/tag473.xml"/><Relationship Id="rId2" Type="http://schemas.openxmlformats.org/officeDocument/2006/relationships/tags" Target="../tags/tag468.xml"/><Relationship Id="rId1" Type="http://schemas.openxmlformats.org/officeDocument/2006/relationships/tags" Target="../tags/tag467.xml"/><Relationship Id="rId6" Type="http://schemas.openxmlformats.org/officeDocument/2006/relationships/tags" Target="../tags/tag472.xml"/><Relationship Id="rId11" Type="http://schemas.openxmlformats.org/officeDocument/2006/relationships/image" Target="../media/image18.jpeg"/><Relationship Id="rId5" Type="http://schemas.openxmlformats.org/officeDocument/2006/relationships/tags" Target="../tags/tag471.xml"/><Relationship Id="rId10" Type="http://schemas.openxmlformats.org/officeDocument/2006/relationships/slideLayout" Target="../slideLayouts/slideLayout20.xml"/><Relationship Id="rId4" Type="http://schemas.openxmlformats.org/officeDocument/2006/relationships/tags" Target="../tags/tag470.xml"/><Relationship Id="rId9" Type="http://schemas.openxmlformats.org/officeDocument/2006/relationships/tags" Target="../tags/tag475.xml"/></Relationships>
</file>

<file path=ppt/slides/_rels/slide11.xml.rels><?xml version="1.0" encoding="UTF-8" standalone="yes"?>
<Relationships xmlns="http://schemas.openxmlformats.org/package/2006/relationships"><Relationship Id="rId8" Type="http://schemas.openxmlformats.org/officeDocument/2006/relationships/tags" Target="../tags/tag483.xml"/><Relationship Id="rId13" Type="http://schemas.openxmlformats.org/officeDocument/2006/relationships/tags" Target="../tags/tag488.xml"/><Relationship Id="rId18" Type="http://schemas.openxmlformats.org/officeDocument/2006/relationships/tags" Target="../tags/tag493.xml"/><Relationship Id="rId26" Type="http://schemas.openxmlformats.org/officeDocument/2006/relationships/image" Target="../media/image22.png"/><Relationship Id="rId3" Type="http://schemas.openxmlformats.org/officeDocument/2006/relationships/tags" Target="../tags/tag478.xml"/><Relationship Id="rId21" Type="http://schemas.openxmlformats.org/officeDocument/2006/relationships/image" Target="../media/image20.svg"/><Relationship Id="rId7" Type="http://schemas.openxmlformats.org/officeDocument/2006/relationships/tags" Target="../tags/tag482.xml"/><Relationship Id="rId12" Type="http://schemas.openxmlformats.org/officeDocument/2006/relationships/tags" Target="../tags/tag487.xml"/><Relationship Id="rId17" Type="http://schemas.openxmlformats.org/officeDocument/2006/relationships/tags" Target="../tags/tag492.xml"/><Relationship Id="rId25" Type="http://schemas.openxmlformats.org/officeDocument/2006/relationships/image" Target="../media/image24.svg"/><Relationship Id="rId2" Type="http://schemas.openxmlformats.org/officeDocument/2006/relationships/tags" Target="../tags/tag477.xml"/><Relationship Id="rId16" Type="http://schemas.openxmlformats.org/officeDocument/2006/relationships/tags" Target="../tags/tag491.xml"/><Relationship Id="rId20" Type="http://schemas.openxmlformats.org/officeDocument/2006/relationships/image" Target="../media/image19.png"/><Relationship Id="rId1" Type="http://schemas.openxmlformats.org/officeDocument/2006/relationships/tags" Target="../tags/tag476.xml"/><Relationship Id="rId6" Type="http://schemas.openxmlformats.org/officeDocument/2006/relationships/tags" Target="../tags/tag481.xml"/><Relationship Id="rId11" Type="http://schemas.openxmlformats.org/officeDocument/2006/relationships/tags" Target="../tags/tag486.xml"/><Relationship Id="rId24" Type="http://schemas.openxmlformats.org/officeDocument/2006/relationships/image" Target="../media/image21.png"/><Relationship Id="rId5" Type="http://schemas.openxmlformats.org/officeDocument/2006/relationships/tags" Target="../tags/tag480.xml"/><Relationship Id="rId15" Type="http://schemas.openxmlformats.org/officeDocument/2006/relationships/tags" Target="../tags/tag490.xml"/><Relationship Id="rId23" Type="http://schemas.openxmlformats.org/officeDocument/2006/relationships/image" Target="../media/image22.svg"/><Relationship Id="rId10" Type="http://schemas.openxmlformats.org/officeDocument/2006/relationships/tags" Target="../tags/tag485.xml"/><Relationship Id="rId19" Type="http://schemas.openxmlformats.org/officeDocument/2006/relationships/slideLayout" Target="../slideLayouts/slideLayout21.xml"/><Relationship Id="rId4" Type="http://schemas.openxmlformats.org/officeDocument/2006/relationships/tags" Target="../tags/tag479.xml"/><Relationship Id="rId9" Type="http://schemas.openxmlformats.org/officeDocument/2006/relationships/tags" Target="../tags/tag484.xml"/><Relationship Id="rId14" Type="http://schemas.openxmlformats.org/officeDocument/2006/relationships/tags" Target="../tags/tag489.xml"/><Relationship Id="rId22" Type="http://schemas.openxmlformats.org/officeDocument/2006/relationships/image" Target="../media/image20.png"/><Relationship Id="rId27" Type="http://schemas.openxmlformats.org/officeDocument/2006/relationships/image" Target="../media/image26.svg"/></Relationships>
</file>

<file path=ppt/slides/_rels/slide12.xml.rels><?xml version="1.0" encoding="UTF-8" standalone="yes"?>
<Relationships xmlns="http://schemas.openxmlformats.org/package/2006/relationships"><Relationship Id="rId3" Type="http://schemas.openxmlformats.org/officeDocument/2006/relationships/tags" Target="../tags/tag496.xml"/><Relationship Id="rId2" Type="http://schemas.openxmlformats.org/officeDocument/2006/relationships/tags" Target="../tags/tag495.xml"/><Relationship Id="rId1" Type="http://schemas.openxmlformats.org/officeDocument/2006/relationships/tags" Target="../tags/tag494.xml"/><Relationship Id="rId4"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8" Type="http://schemas.openxmlformats.org/officeDocument/2006/relationships/tags" Target="../tags/tag504.xml"/><Relationship Id="rId13" Type="http://schemas.openxmlformats.org/officeDocument/2006/relationships/tags" Target="../tags/tag509.xml"/><Relationship Id="rId18" Type="http://schemas.openxmlformats.org/officeDocument/2006/relationships/image" Target="../media/image25.jpeg"/><Relationship Id="rId3" Type="http://schemas.openxmlformats.org/officeDocument/2006/relationships/tags" Target="../tags/tag499.xml"/><Relationship Id="rId7" Type="http://schemas.openxmlformats.org/officeDocument/2006/relationships/tags" Target="../tags/tag503.xml"/><Relationship Id="rId12" Type="http://schemas.openxmlformats.org/officeDocument/2006/relationships/tags" Target="../tags/tag508.xml"/><Relationship Id="rId17" Type="http://schemas.openxmlformats.org/officeDocument/2006/relationships/image" Target="../media/image24.jpeg"/><Relationship Id="rId2" Type="http://schemas.openxmlformats.org/officeDocument/2006/relationships/tags" Target="../tags/tag498.xml"/><Relationship Id="rId16" Type="http://schemas.openxmlformats.org/officeDocument/2006/relationships/image" Target="../media/image23.jpeg"/><Relationship Id="rId1" Type="http://schemas.openxmlformats.org/officeDocument/2006/relationships/tags" Target="../tags/tag497.xml"/><Relationship Id="rId6" Type="http://schemas.openxmlformats.org/officeDocument/2006/relationships/tags" Target="../tags/tag502.xml"/><Relationship Id="rId11" Type="http://schemas.openxmlformats.org/officeDocument/2006/relationships/tags" Target="../tags/tag507.xml"/><Relationship Id="rId5" Type="http://schemas.openxmlformats.org/officeDocument/2006/relationships/tags" Target="../tags/tag501.xml"/><Relationship Id="rId15" Type="http://schemas.openxmlformats.org/officeDocument/2006/relationships/slideLayout" Target="../slideLayouts/slideLayout22.xml"/><Relationship Id="rId10" Type="http://schemas.openxmlformats.org/officeDocument/2006/relationships/tags" Target="../tags/tag506.xml"/><Relationship Id="rId4" Type="http://schemas.openxmlformats.org/officeDocument/2006/relationships/tags" Target="../tags/tag500.xml"/><Relationship Id="rId9" Type="http://schemas.openxmlformats.org/officeDocument/2006/relationships/tags" Target="../tags/tag505.xml"/><Relationship Id="rId14" Type="http://schemas.openxmlformats.org/officeDocument/2006/relationships/tags" Target="../tags/tag510.xml"/></Relationships>
</file>

<file path=ppt/slides/_rels/slide14.xml.rels><?xml version="1.0" encoding="UTF-8" standalone="yes"?>
<Relationships xmlns="http://schemas.openxmlformats.org/package/2006/relationships"><Relationship Id="rId8" Type="http://schemas.openxmlformats.org/officeDocument/2006/relationships/tags" Target="../tags/tag518.xml"/><Relationship Id="rId13" Type="http://schemas.openxmlformats.org/officeDocument/2006/relationships/image" Target="../media/image27.jpeg"/><Relationship Id="rId3" Type="http://schemas.openxmlformats.org/officeDocument/2006/relationships/tags" Target="../tags/tag513.xml"/><Relationship Id="rId7" Type="http://schemas.openxmlformats.org/officeDocument/2006/relationships/tags" Target="../tags/tag517.xml"/><Relationship Id="rId12" Type="http://schemas.openxmlformats.org/officeDocument/2006/relationships/image" Target="../media/image26.jpeg"/><Relationship Id="rId2" Type="http://schemas.openxmlformats.org/officeDocument/2006/relationships/tags" Target="../tags/tag512.xml"/><Relationship Id="rId1" Type="http://schemas.openxmlformats.org/officeDocument/2006/relationships/tags" Target="../tags/tag511.xml"/><Relationship Id="rId6" Type="http://schemas.openxmlformats.org/officeDocument/2006/relationships/tags" Target="../tags/tag516.xml"/><Relationship Id="rId11" Type="http://schemas.openxmlformats.org/officeDocument/2006/relationships/slideLayout" Target="../slideLayouts/slideLayout23.xml"/><Relationship Id="rId5" Type="http://schemas.openxmlformats.org/officeDocument/2006/relationships/tags" Target="../tags/tag515.xml"/><Relationship Id="rId10" Type="http://schemas.openxmlformats.org/officeDocument/2006/relationships/tags" Target="../tags/tag520.xml"/><Relationship Id="rId4" Type="http://schemas.openxmlformats.org/officeDocument/2006/relationships/tags" Target="../tags/tag514.xml"/><Relationship Id="rId9" Type="http://schemas.openxmlformats.org/officeDocument/2006/relationships/tags" Target="../tags/tag519.xml"/></Relationships>
</file>

<file path=ppt/slides/_rels/slide15.xml.rels><?xml version="1.0" encoding="UTF-8" standalone="yes"?>
<Relationships xmlns="http://schemas.openxmlformats.org/package/2006/relationships"><Relationship Id="rId8" Type="http://schemas.openxmlformats.org/officeDocument/2006/relationships/tags" Target="../tags/tag528.xml"/><Relationship Id="rId13" Type="http://schemas.openxmlformats.org/officeDocument/2006/relationships/image" Target="../media/image28.jpeg"/><Relationship Id="rId3" Type="http://schemas.openxmlformats.org/officeDocument/2006/relationships/tags" Target="../tags/tag523.xml"/><Relationship Id="rId7" Type="http://schemas.openxmlformats.org/officeDocument/2006/relationships/tags" Target="../tags/tag527.xml"/><Relationship Id="rId12" Type="http://schemas.openxmlformats.org/officeDocument/2006/relationships/slideLayout" Target="../slideLayouts/slideLayout24.xml"/><Relationship Id="rId2" Type="http://schemas.openxmlformats.org/officeDocument/2006/relationships/tags" Target="../tags/tag522.xml"/><Relationship Id="rId1" Type="http://schemas.openxmlformats.org/officeDocument/2006/relationships/tags" Target="../tags/tag521.xml"/><Relationship Id="rId6" Type="http://schemas.openxmlformats.org/officeDocument/2006/relationships/tags" Target="../tags/tag526.xml"/><Relationship Id="rId11" Type="http://schemas.openxmlformats.org/officeDocument/2006/relationships/tags" Target="../tags/tag531.xml"/><Relationship Id="rId5" Type="http://schemas.openxmlformats.org/officeDocument/2006/relationships/tags" Target="../tags/tag525.xml"/><Relationship Id="rId15" Type="http://schemas.openxmlformats.org/officeDocument/2006/relationships/image" Target="../media/image30.jpeg"/><Relationship Id="rId10" Type="http://schemas.openxmlformats.org/officeDocument/2006/relationships/tags" Target="../tags/tag530.xml"/><Relationship Id="rId4" Type="http://schemas.openxmlformats.org/officeDocument/2006/relationships/tags" Target="../tags/tag524.xml"/><Relationship Id="rId9" Type="http://schemas.openxmlformats.org/officeDocument/2006/relationships/tags" Target="../tags/tag529.xml"/><Relationship Id="rId14" Type="http://schemas.openxmlformats.org/officeDocument/2006/relationships/image" Target="../media/image29.jpeg"/></Relationships>
</file>

<file path=ppt/slides/_rels/slide16.xml.rels><?xml version="1.0" encoding="UTF-8" standalone="yes"?>
<Relationships xmlns="http://schemas.openxmlformats.org/package/2006/relationships"><Relationship Id="rId3" Type="http://schemas.openxmlformats.org/officeDocument/2006/relationships/tags" Target="../tags/tag534.xml"/><Relationship Id="rId2" Type="http://schemas.openxmlformats.org/officeDocument/2006/relationships/tags" Target="../tags/tag533.xml"/><Relationship Id="rId1" Type="http://schemas.openxmlformats.org/officeDocument/2006/relationships/tags" Target="../tags/tag532.xml"/><Relationship Id="rId4"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8" Type="http://schemas.openxmlformats.org/officeDocument/2006/relationships/tags" Target="../tags/tag542.xml"/><Relationship Id="rId13" Type="http://schemas.openxmlformats.org/officeDocument/2006/relationships/tags" Target="../tags/tag547.xml"/><Relationship Id="rId18" Type="http://schemas.openxmlformats.org/officeDocument/2006/relationships/tags" Target="../tags/tag552.xml"/><Relationship Id="rId3" Type="http://schemas.openxmlformats.org/officeDocument/2006/relationships/tags" Target="../tags/tag537.xml"/><Relationship Id="rId21" Type="http://schemas.openxmlformats.org/officeDocument/2006/relationships/image" Target="../media/image32.jpeg"/><Relationship Id="rId7" Type="http://schemas.openxmlformats.org/officeDocument/2006/relationships/tags" Target="../tags/tag541.xml"/><Relationship Id="rId12" Type="http://schemas.openxmlformats.org/officeDocument/2006/relationships/tags" Target="../tags/tag546.xml"/><Relationship Id="rId17" Type="http://schemas.openxmlformats.org/officeDocument/2006/relationships/tags" Target="../tags/tag551.xml"/><Relationship Id="rId2" Type="http://schemas.openxmlformats.org/officeDocument/2006/relationships/tags" Target="../tags/tag536.xml"/><Relationship Id="rId16" Type="http://schemas.openxmlformats.org/officeDocument/2006/relationships/tags" Target="../tags/tag550.xml"/><Relationship Id="rId20" Type="http://schemas.openxmlformats.org/officeDocument/2006/relationships/image" Target="../media/image31.jpeg"/><Relationship Id="rId1" Type="http://schemas.openxmlformats.org/officeDocument/2006/relationships/tags" Target="../tags/tag535.xml"/><Relationship Id="rId6" Type="http://schemas.openxmlformats.org/officeDocument/2006/relationships/tags" Target="../tags/tag540.xml"/><Relationship Id="rId11" Type="http://schemas.openxmlformats.org/officeDocument/2006/relationships/tags" Target="../tags/tag545.xml"/><Relationship Id="rId5" Type="http://schemas.openxmlformats.org/officeDocument/2006/relationships/tags" Target="../tags/tag539.xml"/><Relationship Id="rId15" Type="http://schemas.openxmlformats.org/officeDocument/2006/relationships/tags" Target="../tags/tag549.xml"/><Relationship Id="rId23" Type="http://schemas.openxmlformats.org/officeDocument/2006/relationships/image" Target="../media/image34.jpeg"/><Relationship Id="rId10" Type="http://schemas.openxmlformats.org/officeDocument/2006/relationships/tags" Target="../tags/tag544.xml"/><Relationship Id="rId19" Type="http://schemas.openxmlformats.org/officeDocument/2006/relationships/slideLayout" Target="../slideLayouts/slideLayout25.xml"/><Relationship Id="rId4" Type="http://schemas.openxmlformats.org/officeDocument/2006/relationships/tags" Target="../tags/tag538.xml"/><Relationship Id="rId9" Type="http://schemas.openxmlformats.org/officeDocument/2006/relationships/tags" Target="../tags/tag543.xml"/><Relationship Id="rId14" Type="http://schemas.openxmlformats.org/officeDocument/2006/relationships/tags" Target="../tags/tag548.xml"/><Relationship Id="rId22" Type="http://schemas.openxmlformats.org/officeDocument/2006/relationships/image" Target="../media/image33.jpeg"/></Relationships>
</file>

<file path=ppt/slides/_rels/slide18.xml.rels><?xml version="1.0" encoding="UTF-8" standalone="yes"?>
<Relationships xmlns="http://schemas.openxmlformats.org/package/2006/relationships"><Relationship Id="rId8" Type="http://schemas.openxmlformats.org/officeDocument/2006/relationships/tags" Target="../tags/tag560.xml"/><Relationship Id="rId13" Type="http://schemas.openxmlformats.org/officeDocument/2006/relationships/image" Target="../media/image36.jpeg"/><Relationship Id="rId3" Type="http://schemas.openxmlformats.org/officeDocument/2006/relationships/tags" Target="../tags/tag555.xml"/><Relationship Id="rId7" Type="http://schemas.openxmlformats.org/officeDocument/2006/relationships/tags" Target="../tags/tag559.xml"/><Relationship Id="rId12" Type="http://schemas.openxmlformats.org/officeDocument/2006/relationships/image" Target="../media/image35.jpeg"/><Relationship Id="rId2" Type="http://schemas.openxmlformats.org/officeDocument/2006/relationships/tags" Target="../tags/tag554.xml"/><Relationship Id="rId1" Type="http://schemas.openxmlformats.org/officeDocument/2006/relationships/tags" Target="../tags/tag553.xml"/><Relationship Id="rId6" Type="http://schemas.openxmlformats.org/officeDocument/2006/relationships/tags" Target="../tags/tag558.xml"/><Relationship Id="rId11" Type="http://schemas.openxmlformats.org/officeDocument/2006/relationships/slideLayout" Target="../slideLayouts/slideLayout26.xml"/><Relationship Id="rId5" Type="http://schemas.openxmlformats.org/officeDocument/2006/relationships/tags" Target="../tags/tag557.xml"/><Relationship Id="rId10" Type="http://schemas.openxmlformats.org/officeDocument/2006/relationships/tags" Target="../tags/tag562.xml"/><Relationship Id="rId4" Type="http://schemas.openxmlformats.org/officeDocument/2006/relationships/tags" Target="../tags/tag556.xml"/><Relationship Id="rId9" Type="http://schemas.openxmlformats.org/officeDocument/2006/relationships/tags" Target="../tags/tag561.xml"/></Relationships>
</file>

<file path=ppt/slides/_rels/slide19.xml.rels><?xml version="1.0" encoding="UTF-8" standalone="yes"?>
<Relationships xmlns="http://schemas.openxmlformats.org/package/2006/relationships"><Relationship Id="rId8" Type="http://schemas.openxmlformats.org/officeDocument/2006/relationships/tags" Target="../tags/tag570.xml"/><Relationship Id="rId3" Type="http://schemas.openxmlformats.org/officeDocument/2006/relationships/tags" Target="../tags/tag565.xml"/><Relationship Id="rId7" Type="http://schemas.openxmlformats.org/officeDocument/2006/relationships/tags" Target="../tags/tag569.xml"/><Relationship Id="rId2" Type="http://schemas.openxmlformats.org/officeDocument/2006/relationships/tags" Target="../tags/tag564.xml"/><Relationship Id="rId1" Type="http://schemas.openxmlformats.org/officeDocument/2006/relationships/tags" Target="../tags/tag563.xml"/><Relationship Id="rId6" Type="http://schemas.openxmlformats.org/officeDocument/2006/relationships/tags" Target="../tags/tag568.xml"/><Relationship Id="rId5" Type="http://schemas.openxmlformats.org/officeDocument/2006/relationships/tags" Target="../tags/tag567.xml"/><Relationship Id="rId10" Type="http://schemas.openxmlformats.org/officeDocument/2006/relationships/image" Target="../media/image37.jpeg"/><Relationship Id="rId4" Type="http://schemas.openxmlformats.org/officeDocument/2006/relationships/tags" Target="../tags/tag566.xml"/><Relationship Id="rId9"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8" Type="http://schemas.openxmlformats.org/officeDocument/2006/relationships/tags" Target="../tags/tag407.xml"/><Relationship Id="rId13" Type="http://schemas.openxmlformats.org/officeDocument/2006/relationships/tags" Target="../tags/tag412.xml"/><Relationship Id="rId3" Type="http://schemas.openxmlformats.org/officeDocument/2006/relationships/tags" Target="../tags/tag402.xml"/><Relationship Id="rId7" Type="http://schemas.openxmlformats.org/officeDocument/2006/relationships/tags" Target="../tags/tag406.xml"/><Relationship Id="rId12" Type="http://schemas.openxmlformats.org/officeDocument/2006/relationships/tags" Target="../tags/tag411.xml"/><Relationship Id="rId2" Type="http://schemas.openxmlformats.org/officeDocument/2006/relationships/tags" Target="../tags/tag401.xml"/><Relationship Id="rId16" Type="http://schemas.openxmlformats.org/officeDocument/2006/relationships/slideLayout" Target="../slideLayouts/slideLayout13.xml"/><Relationship Id="rId1" Type="http://schemas.openxmlformats.org/officeDocument/2006/relationships/tags" Target="../tags/tag400.xml"/><Relationship Id="rId6" Type="http://schemas.openxmlformats.org/officeDocument/2006/relationships/tags" Target="../tags/tag405.xml"/><Relationship Id="rId11" Type="http://schemas.openxmlformats.org/officeDocument/2006/relationships/tags" Target="../tags/tag410.xml"/><Relationship Id="rId5" Type="http://schemas.openxmlformats.org/officeDocument/2006/relationships/tags" Target="../tags/tag404.xml"/><Relationship Id="rId15" Type="http://schemas.openxmlformats.org/officeDocument/2006/relationships/tags" Target="../tags/tag414.xml"/><Relationship Id="rId10" Type="http://schemas.openxmlformats.org/officeDocument/2006/relationships/tags" Target="../tags/tag409.xml"/><Relationship Id="rId4" Type="http://schemas.openxmlformats.org/officeDocument/2006/relationships/tags" Target="../tags/tag403.xml"/><Relationship Id="rId9" Type="http://schemas.openxmlformats.org/officeDocument/2006/relationships/tags" Target="../tags/tag408.xml"/><Relationship Id="rId14" Type="http://schemas.openxmlformats.org/officeDocument/2006/relationships/tags" Target="../tags/tag413.xml"/></Relationships>
</file>

<file path=ppt/slides/_rels/slide20.xml.rels><?xml version="1.0" encoding="UTF-8" standalone="yes"?>
<Relationships xmlns="http://schemas.openxmlformats.org/package/2006/relationships"><Relationship Id="rId8" Type="http://schemas.openxmlformats.org/officeDocument/2006/relationships/tags" Target="../tags/tag578.xml"/><Relationship Id="rId13" Type="http://schemas.openxmlformats.org/officeDocument/2006/relationships/tags" Target="../tags/tag583.xml"/><Relationship Id="rId18" Type="http://schemas.openxmlformats.org/officeDocument/2006/relationships/image" Target="../media/image40.jpeg"/><Relationship Id="rId3" Type="http://schemas.openxmlformats.org/officeDocument/2006/relationships/tags" Target="../tags/tag573.xml"/><Relationship Id="rId7" Type="http://schemas.openxmlformats.org/officeDocument/2006/relationships/tags" Target="../tags/tag577.xml"/><Relationship Id="rId12" Type="http://schemas.openxmlformats.org/officeDocument/2006/relationships/tags" Target="../tags/tag582.xml"/><Relationship Id="rId17" Type="http://schemas.openxmlformats.org/officeDocument/2006/relationships/image" Target="../media/image39.jpeg"/><Relationship Id="rId2" Type="http://schemas.openxmlformats.org/officeDocument/2006/relationships/tags" Target="../tags/tag572.xml"/><Relationship Id="rId16" Type="http://schemas.openxmlformats.org/officeDocument/2006/relationships/image" Target="../media/image38.jpeg"/><Relationship Id="rId1" Type="http://schemas.openxmlformats.org/officeDocument/2006/relationships/tags" Target="../tags/tag571.xml"/><Relationship Id="rId6" Type="http://schemas.openxmlformats.org/officeDocument/2006/relationships/tags" Target="../tags/tag576.xml"/><Relationship Id="rId11" Type="http://schemas.openxmlformats.org/officeDocument/2006/relationships/tags" Target="../tags/tag581.xml"/><Relationship Id="rId5" Type="http://schemas.openxmlformats.org/officeDocument/2006/relationships/tags" Target="../tags/tag575.xml"/><Relationship Id="rId15" Type="http://schemas.openxmlformats.org/officeDocument/2006/relationships/slideLayout" Target="../slideLayouts/slideLayout28.xml"/><Relationship Id="rId10" Type="http://schemas.openxmlformats.org/officeDocument/2006/relationships/tags" Target="../tags/tag580.xml"/><Relationship Id="rId4" Type="http://schemas.openxmlformats.org/officeDocument/2006/relationships/tags" Target="../tags/tag574.xml"/><Relationship Id="rId9" Type="http://schemas.openxmlformats.org/officeDocument/2006/relationships/tags" Target="../tags/tag579.xml"/><Relationship Id="rId14" Type="http://schemas.openxmlformats.org/officeDocument/2006/relationships/tags" Target="../tags/tag584.xml"/></Relationships>
</file>

<file path=ppt/slides/_rels/slide21.xml.rels><?xml version="1.0" encoding="UTF-8" standalone="yes"?>
<Relationships xmlns="http://schemas.openxmlformats.org/package/2006/relationships"><Relationship Id="rId3" Type="http://schemas.openxmlformats.org/officeDocument/2006/relationships/tags" Target="../tags/tag587.xml"/><Relationship Id="rId2" Type="http://schemas.openxmlformats.org/officeDocument/2006/relationships/tags" Target="../tags/tag586.xml"/><Relationship Id="rId1" Type="http://schemas.openxmlformats.org/officeDocument/2006/relationships/tags" Target="../tags/tag585.xml"/><Relationship Id="rId4"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8" Type="http://schemas.openxmlformats.org/officeDocument/2006/relationships/tags" Target="../tags/tag595.xml"/><Relationship Id="rId13" Type="http://schemas.openxmlformats.org/officeDocument/2006/relationships/image" Target="../media/image42.jpeg"/><Relationship Id="rId3" Type="http://schemas.openxmlformats.org/officeDocument/2006/relationships/tags" Target="../tags/tag590.xml"/><Relationship Id="rId7" Type="http://schemas.openxmlformats.org/officeDocument/2006/relationships/tags" Target="../tags/tag594.xml"/><Relationship Id="rId12" Type="http://schemas.openxmlformats.org/officeDocument/2006/relationships/image" Target="../media/image41.jpeg"/><Relationship Id="rId2" Type="http://schemas.openxmlformats.org/officeDocument/2006/relationships/tags" Target="../tags/tag589.xml"/><Relationship Id="rId1" Type="http://schemas.openxmlformats.org/officeDocument/2006/relationships/tags" Target="../tags/tag588.xml"/><Relationship Id="rId6" Type="http://schemas.openxmlformats.org/officeDocument/2006/relationships/tags" Target="../tags/tag593.xml"/><Relationship Id="rId11" Type="http://schemas.openxmlformats.org/officeDocument/2006/relationships/slideLayout" Target="../slideLayouts/slideLayout29.xml"/><Relationship Id="rId5" Type="http://schemas.openxmlformats.org/officeDocument/2006/relationships/tags" Target="../tags/tag592.xml"/><Relationship Id="rId10" Type="http://schemas.openxmlformats.org/officeDocument/2006/relationships/tags" Target="../tags/tag597.xml"/><Relationship Id="rId4" Type="http://schemas.openxmlformats.org/officeDocument/2006/relationships/tags" Target="../tags/tag591.xml"/><Relationship Id="rId9" Type="http://schemas.openxmlformats.org/officeDocument/2006/relationships/tags" Target="../tags/tag596.xml"/></Relationships>
</file>

<file path=ppt/slides/_rels/slide23.xml.rels><?xml version="1.0" encoding="UTF-8" standalone="yes"?>
<Relationships xmlns="http://schemas.openxmlformats.org/package/2006/relationships"><Relationship Id="rId8" Type="http://schemas.openxmlformats.org/officeDocument/2006/relationships/tags" Target="../tags/tag605.xml"/><Relationship Id="rId3" Type="http://schemas.openxmlformats.org/officeDocument/2006/relationships/tags" Target="../tags/tag600.xml"/><Relationship Id="rId7" Type="http://schemas.openxmlformats.org/officeDocument/2006/relationships/tags" Target="../tags/tag604.xml"/><Relationship Id="rId2" Type="http://schemas.openxmlformats.org/officeDocument/2006/relationships/tags" Target="../tags/tag599.xml"/><Relationship Id="rId1" Type="http://schemas.openxmlformats.org/officeDocument/2006/relationships/tags" Target="../tags/tag598.xml"/><Relationship Id="rId6" Type="http://schemas.openxmlformats.org/officeDocument/2006/relationships/tags" Target="../tags/tag603.xml"/><Relationship Id="rId11" Type="http://schemas.openxmlformats.org/officeDocument/2006/relationships/image" Target="../media/image43.jpeg"/><Relationship Id="rId5" Type="http://schemas.openxmlformats.org/officeDocument/2006/relationships/tags" Target="../tags/tag602.xml"/><Relationship Id="rId10" Type="http://schemas.openxmlformats.org/officeDocument/2006/relationships/slideLayout" Target="../slideLayouts/slideLayout30.xml"/><Relationship Id="rId4" Type="http://schemas.openxmlformats.org/officeDocument/2006/relationships/tags" Target="../tags/tag601.xml"/><Relationship Id="rId9" Type="http://schemas.openxmlformats.org/officeDocument/2006/relationships/tags" Target="../tags/tag606.xml"/></Relationships>
</file>

<file path=ppt/slides/_rels/slide24.xml.rels><?xml version="1.0" encoding="UTF-8" standalone="yes"?>
<Relationships xmlns="http://schemas.openxmlformats.org/package/2006/relationships"><Relationship Id="rId8" Type="http://schemas.openxmlformats.org/officeDocument/2006/relationships/tags" Target="../tags/tag614.xml"/><Relationship Id="rId3" Type="http://schemas.openxmlformats.org/officeDocument/2006/relationships/tags" Target="../tags/tag609.xml"/><Relationship Id="rId7" Type="http://schemas.openxmlformats.org/officeDocument/2006/relationships/tags" Target="../tags/tag613.xml"/><Relationship Id="rId2" Type="http://schemas.openxmlformats.org/officeDocument/2006/relationships/tags" Target="../tags/tag608.xml"/><Relationship Id="rId1" Type="http://schemas.openxmlformats.org/officeDocument/2006/relationships/tags" Target="../tags/tag607.xml"/><Relationship Id="rId6" Type="http://schemas.openxmlformats.org/officeDocument/2006/relationships/tags" Target="../tags/tag612.xml"/><Relationship Id="rId11" Type="http://schemas.openxmlformats.org/officeDocument/2006/relationships/image" Target="../media/image44.jpeg"/><Relationship Id="rId5" Type="http://schemas.openxmlformats.org/officeDocument/2006/relationships/tags" Target="../tags/tag611.xml"/><Relationship Id="rId10" Type="http://schemas.openxmlformats.org/officeDocument/2006/relationships/slideLayout" Target="../slideLayouts/slideLayout31.xml"/><Relationship Id="rId4" Type="http://schemas.openxmlformats.org/officeDocument/2006/relationships/tags" Target="../tags/tag610.xml"/><Relationship Id="rId9" Type="http://schemas.openxmlformats.org/officeDocument/2006/relationships/tags" Target="../tags/tag615.xml"/></Relationships>
</file>

<file path=ppt/slides/_rels/slide25.xml.rels><?xml version="1.0" encoding="UTF-8" standalone="yes"?>
<Relationships xmlns="http://schemas.openxmlformats.org/package/2006/relationships"><Relationship Id="rId8" Type="http://schemas.openxmlformats.org/officeDocument/2006/relationships/tags" Target="../tags/tag623.xml"/><Relationship Id="rId13" Type="http://schemas.openxmlformats.org/officeDocument/2006/relationships/slideLayout" Target="../slideLayouts/slideLayout32.xml"/><Relationship Id="rId3" Type="http://schemas.openxmlformats.org/officeDocument/2006/relationships/tags" Target="../tags/tag618.xml"/><Relationship Id="rId7" Type="http://schemas.openxmlformats.org/officeDocument/2006/relationships/tags" Target="../tags/tag622.xml"/><Relationship Id="rId12" Type="http://schemas.openxmlformats.org/officeDocument/2006/relationships/tags" Target="../tags/tag627.xml"/><Relationship Id="rId2" Type="http://schemas.openxmlformats.org/officeDocument/2006/relationships/tags" Target="../tags/tag617.xml"/><Relationship Id="rId1" Type="http://schemas.openxmlformats.org/officeDocument/2006/relationships/tags" Target="../tags/tag616.xml"/><Relationship Id="rId6" Type="http://schemas.openxmlformats.org/officeDocument/2006/relationships/tags" Target="../tags/tag621.xml"/><Relationship Id="rId11" Type="http://schemas.openxmlformats.org/officeDocument/2006/relationships/tags" Target="../tags/tag626.xml"/><Relationship Id="rId5" Type="http://schemas.openxmlformats.org/officeDocument/2006/relationships/tags" Target="../tags/tag620.xml"/><Relationship Id="rId10" Type="http://schemas.openxmlformats.org/officeDocument/2006/relationships/tags" Target="../tags/tag625.xml"/><Relationship Id="rId4" Type="http://schemas.openxmlformats.org/officeDocument/2006/relationships/tags" Target="../tags/tag619.xml"/><Relationship Id="rId9" Type="http://schemas.openxmlformats.org/officeDocument/2006/relationships/tags" Target="../tags/tag624.xml"/><Relationship Id="rId14" Type="http://schemas.openxmlformats.org/officeDocument/2006/relationships/image" Target="../media/image45.jpeg"/></Relationships>
</file>

<file path=ppt/slides/_rels/slide26.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tags" Target="../tags/tag630.xml"/><Relationship Id="rId7" Type="http://schemas.openxmlformats.org/officeDocument/2006/relationships/tags" Target="../tags/tag634.xml"/><Relationship Id="rId2" Type="http://schemas.openxmlformats.org/officeDocument/2006/relationships/tags" Target="../tags/tag629.xml"/><Relationship Id="rId1" Type="http://schemas.openxmlformats.org/officeDocument/2006/relationships/tags" Target="../tags/tag628.xml"/><Relationship Id="rId6" Type="http://schemas.openxmlformats.org/officeDocument/2006/relationships/tags" Target="../tags/tag633.xml"/><Relationship Id="rId5" Type="http://schemas.openxmlformats.org/officeDocument/2006/relationships/tags" Target="../tags/tag632.xml"/><Relationship Id="rId4" Type="http://schemas.openxmlformats.org/officeDocument/2006/relationships/tags" Target="../tags/tag631.xml"/><Relationship Id="rId9" Type="http://schemas.openxmlformats.org/officeDocument/2006/relationships/image" Target="../media/image46.jpeg"/></Relationships>
</file>

<file path=ppt/slides/_rels/slide27.xml.rels><?xml version="1.0" encoding="UTF-8" standalone="yes"?>
<Relationships xmlns="http://schemas.openxmlformats.org/package/2006/relationships"><Relationship Id="rId3" Type="http://schemas.openxmlformats.org/officeDocument/2006/relationships/tags" Target="../tags/tag637.xml"/><Relationship Id="rId2" Type="http://schemas.openxmlformats.org/officeDocument/2006/relationships/tags" Target="../tags/tag636.xml"/><Relationship Id="rId1" Type="http://schemas.openxmlformats.org/officeDocument/2006/relationships/tags" Target="../tags/tag635.xml"/><Relationship Id="rId6" Type="http://schemas.openxmlformats.org/officeDocument/2006/relationships/slideLayout" Target="../slideLayouts/slideLayout34.xml"/><Relationship Id="rId5" Type="http://schemas.openxmlformats.org/officeDocument/2006/relationships/tags" Target="../tags/tag639.xml"/><Relationship Id="rId4" Type="http://schemas.openxmlformats.org/officeDocument/2006/relationships/tags" Target="../tags/tag638.xml"/></Relationships>
</file>

<file path=ppt/slides/_rels/slide28.xml.rels><?xml version="1.0" encoding="UTF-8" standalone="yes"?>
<Relationships xmlns="http://schemas.openxmlformats.org/package/2006/relationships"><Relationship Id="rId8" Type="http://schemas.openxmlformats.org/officeDocument/2006/relationships/tags" Target="../tags/tag647.xml"/><Relationship Id="rId13" Type="http://schemas.openxmlformats.org/officeDocument/2006/relationships/tags" Target="../tags/tag652.xml"/><Relationship Id="rId3" Type="http://schemas.openxmlformats.org/officeDocument/2006/relationships/tags" Target="../tags/tag642.xml"/><Relationship Id="rId7" Type="http://schemas.openxmlformats.org/officeDocument/2006/relationships/tags" Target="../tags/tag646.xml"/><Relationship Id="rId12" Type="http://schemas.openxmlformats.org/officeDocument/2006/relationships/tags" Target="../tags/tag651.xml"/><Relationship Id="rId2" Type="http://schemas.openxmlformats.org/officeDocument/2006/relationships/tags" Target="../tags/tag641.xml"/><Relationship Id="rId1" Type="http://schemas.openxmlformats.org/officeDocument/2006/relationships/tags" Target="../tags/tag640.xml"/><Relationship Id="rId6" Type="http://schemas.openxmlformats.org/officeDocument/2006/relationships/tags" Target="../tags/tag645.xml"/><Relationship Id="rId11" Type="http://schemas.openxmlformats.org/officeDocument/2006/relationships/tags" Target="../tags/tag650.xml"/><Relationship Id="rId5" Type="http://schemas.openxmlformats.org/officeDocument/2006/relationships/tags" Target="../tags/tag644.xml"/><Relationship Id="rId15" Type="http://schemas.openxmlformats.org/officeDocument/2006/relationships/slideLayout" Target="../slideLayouts/slideLayout35.xml"/><Relationship Id="rId10" Type="http://schemas.openxmlformats.org/officeDocument/2006/relationships/tags" Target="../tags/tag649.xml"/><Relationship Id="rId4" Type="http://schemas.openxmlformats.org/officeDocument/2006/relationships/tags" Target="../tags/tag643.xml"/><Relationship Id="rId9" Type="http://schemas.openxmlformats.org/officeDocument/2006/relationships/tags" Target="../tags/tag648.xml"/><Relationship Id="rId14" Type="http://schemas.openxmlformats.org/officeDocument/2006/relationships/tags" Target="../tags/tag653.xml"/></Relationships>
</file>

<file path=ppt/slides/_rels/slide29.xml.rels><?xml version="1.0" encoding="UTF-8" standalone="yes"?>
<Relationships xmlns="http://schemas.openxmlformats.org/package/2006/relationships"><Relationship Id="rId3" Type="http://schemas.openxmlformats.org/officeDocument/2006/relationships/tags" Target="../tags/tag656.xml"/><Relationship Id="rId2" Type="http://schemas.openxmlformats.org/officeDocument/2006/relationships/tags" Target="../tags/tag655.xml"/><Relationship Id="rId1" Type="http://schemas.openxmlformats.org/officeDocument/2006/relationships/tags" Target="../tags/tag654.xml"/><Relationship Id="rId4"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8" Type="http://schemas.openxmlformats.org/officeDocument/2006/relationships/tags" Target="../tags/tag422.xml"/><Relationship Id="rId3" Type="http://schemas.openxmlformats.org/officeDocument/2006/relationships/tags" Target="../tags/tag417.xml"/><Relationship Id="rId7" Type="http://schemas.openxmlformats.org/officeDocument/2006/relationships/tags" Target="../tags/tag421.xml"/><Relationship Id="rId2" Type="http://schemas.openxmlformats.org/officeDocument/2006/relationships/tags" Target="../tags/tag416.xml"/><Relationship Id="rId1" Type="http://schemas.openxmlformats.org/officeDocument/2006/relationships/tags" Target="../tags/tag415.xml"/><Relationship Id="rId6" Type="http://schemas.openxmlformats.org/officeDocument/2006/relationships/tags" Target="../tags/tag420.xml"/><Relationship Id="rId11" Type="http://schemas.openxmlformats.org/officeDocument/2006/relationships/image" Target="../media/image10.jpeg"/><Relationship Id="rId5" Type="http://schemas.openxmlformats.org/officeDocument/2006/relationships/tags" Target="../tags/tag419.xml"/><Relationship Id="rId10" Type="http://schemas.openxmlformats.org/officeDocument/2006/relationships/slideLayout" Target="../slideLayouts/slideLayout14.xml"/><Relationship Id="rId4" Type="http://schemas.openxmlformats.org/officeDocument/2006/relationships/tags" Target="../tags/tag418.xml"/><Relationship Id="rId9" Type="http://schemas.openxmlformats.org/officeDocument/2006/relationships/tags" Target="../tags/tag423.xml"/></Relationships>
</file>

<file path=ppt/slides/_rels/slide4.xml.rels><?xml version="1.0" encoding="UTF-8" standalone="yes"?>
<Relationships xmlns="http://schemas.openxmlformats.org/package/2006/relationships"><Relationship Id="rId3" Type="http://schemas.openxmlformats.org/officeDocument/2006/relationships/tags" Target="../tags/tag426.xml"/><Relationship Id="rId2" Type="http://schemas.openxmlformats.org/officeDocument/2006/relationships/tags" Target="../tags/tag425.xml"/><Relationship Id="rId1" Type="http://schemas.openxmlformats.org/officeDocument/2006/relationships/tags" Target="../tags/tag424.xml"/><Relationship Id="rId4"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8" Type="http://schemas.openxmlformats.org/officeDocument/2006/relationships/tags" Target="../tags/tag434.xml"/><Relationship Id="rId13" Type="http://schemas.openxmlformats.org/officeDocument/2006/relationships/image" Target="../media/image12.jpeg"/><Relationship Id="rId3" Type="http://schemas.openxmlformats.org/officeDocument/2006/relationships/tags" Target="../tags/tag429.xml"/><Relationship Id="rId7" Type="http://schemas.openxmlformats.org/officeDocument/2006/relationships/tags" Target="../tags/tag433.xml"/><Relationship Id="rId12" Type="http://schemas.openxmlformats.org/officeDocument/2006/relationships/image" Target="../media/image11.jpeg"/><Relationship Id="rId2" Type="http://schemas.openxmlformats.org/officeDocument/2006/relationships/tags" Target="../tags/tag428.xml"/><Relationship Id="rId1" Type="http://schemas.openxmlformats.org/officeDocument/2006/relationships/tags" Target="../tags/tag427.xml"/><Relationship Id="rId6" Type="http://schemas.openxmlformats.org/officeDocument/2006/relationships/tags" Target="../tags/tag432.xml"/><Relationship Id="rId11" Type="http://schemas.openxmlformats.org/officeDocument/2006/relationships/slideLayout" Target="../slideLayouts/slideLayout15.xml"/><Relationship Id="rId5" Type="http://schemas.openxmlformats.org/officeDocument/2006/relationships/tags" Target="../tags/tag431.xml"/><Relationship Id="rId10" Type="http://schemas.openxmlformats.org/officeDocument/2006/relationships/tags" Target="../tags/tag436.xml"/><Relationship Id="rId4" Type="http://schemas.openxmlformats.org/officeDocument/2006/relationships/tags" Target="../tags/tag430.xml"/><Relationship Id="rId9" Type="http://schemas.openxmlformats.org/officeDocument/2006/relationships/tags" Target="../tags/tag435.xml"/></Relationships>
</file>

<file path=ppt/slides/_rels/slide6.xml.rels><?xml version="1.0" encoding="UTF-8" standalone="yes"?>
<Relationships xmlns="http://schemas.openxmlformats.org/package/2006/relationships"><Relationship Id="rId8" Type="http://schemas.openxmlformats.org/officeDocument/2006/relationships/tags" Target="../tags/tag444.xml"/><Relationship Id="rId3" Type="http://schemas.openxmlformats.org/officeDocument/2006/relationships/tags" Target="../tags/tag439.xml"/><Relationship Id="rId7" Type="http://schemas.openxmlformats.org/officeDocument/2006/relationships/tags" Target="../tags/tag443.xml"/><Relationship Id="rId2" Type="http://schemas.openxmlformats.org/officeDocument/2006/relationships/tags" Target="../tags/tag438.xml"/><Relationship Id="rId1" Type="http://schemas.openxmlformats.org/officeDocument/2006/relationships/tags" Target="../tags/tag437.xml"/><Relationship Id="rId6" Type="http://schemas.openxmlformats.org/officeDocument/2006/relationships/tags" Target="../tags/tag442.xml"/><Relationship Id="rId5" Type="http://schemas.openxmlformats.org/officeDocument/2006/relationships/tags" Target="../tags/tag441.xml"/><Relationship Id="rId10" Type="http://schemas.openxmlformats.org/officeDocument/2006/relationships/image" Target="../media/image13.jpeg"/><Relationship Id="rId4" Type="http://schemas.openxmlformats.org/officeDocument/2006/relationships/tags" Target="../tags/tag440.xml"/><Relationship Id="rId9"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8" Type="http://schemas.openxmlformats.org/officeDocument/2006/relationships/tags" Target="../tags/tag452.xml"/><Relationship Id="rId3" Type="http://schemas.openxmlformats.org/officeDocument/2006/relationships/tags" Target="../tags/tag447.xml"/><Relationship Id="rId7" Type="http://schemas.openxmlformats.org/officeDocument/2006/relationships/tags" Target="../tags/tag451.xml"/><Relationship Id="rId2" Type="http://schemas.openxmlformats.org/officeDocument/2006/relationships/tags" Target="../tags/tag446.xml"/><Relationship Id="rId1" Type="http://schemas.openxmlformats.org/officeDocument/2006/relationships/tags" Target="../tags/tag445.xml"/><Relationship Id="rId6" Type="http://schemas.openxmlformats.org/officeDocument/2006/relationships/tags" Target="../tags/tag450.xml"/><Relationship Id="rId11" Type="http://schemas.openxmlformats.org/officeDocument/2006/relationships/image" Target="../media/image14.jpeg"/><Relationship Id="rId5" Type="http://schemas.openxmlformats.org/officeDocument/2006/relationships/tags" Target="../tags/tag449.xml"/><Relationship Id="rId10" Type="http://schemas.openxmlformats.org/officeDocument/2006/relationships/slideLayout" Target="../slideLayouts/slideLayout17.xml"/><Relationship Id="rId4" Type="http://schemas.openxmlformats.org/officeDocument/2006/relationships/tags" Target="../tags/tag448.xml"/><Relationship Id="rId9" Type="http://schemas.openxmlformats.org/officeDocument/2006/relationships/tags" Target="../tags/tag453.xml"/></Relationships>
</file>

<file path=ppt/slides/_rels/slide8.xml.rels><?xml version="1.0" encoding="UTF-8" standalone="yes"?>
<Relationships xmlns="http://schemas.openxmlformats.org/package/2006/relationships"><Relationship Id="rId8" Type="http://schemas.openxmlformats.org/officeDocument/2006/relationships/tags" Target="../tags/tag461.xml"/><Relationship Id="rId3" Type="http://schemas.openxmlformats.org/officeDocument/2006/relationships/tags" Target="../tags/tag456.xml"/><Relationship Id="rId7" Type="http://schemas.openxmlformats.org/officeDocument/2006/relationships/tags" Target="../tags/tag460.xml"/><Relationship Id="rId2" Type="http://schemas.openxmlformats.org/officeDocument/2006/relationships/tags" Target="../tags/tag455.xml"/><Relationship Id="rId1" Type="http://schemas.openxmlformats.org/officeDocument/2006/relationships/tags" Target="../tags/tag454.xml"/><Relationship Id="rId6" Type="http://schemas.openxmlformats.org/officeDocument/2006/relationships/tags" Target="../tags/tag459.xml"/><Relationship Id="rId11" Type="http://schemas.openxmlformats.org/officeDocument/2006/relationships/image" Target="../media/image16.jpeg"/><Relationship Id="rId5" Type="http://schemas.openxmlformats.org/officeDocument/2006/relationships/tags" Target="../tags/tag458.xml"/><Relationship Id="rId10" Type="http://schemas.openxmlformats.org/officeDocument/2006/relationships/image" Target="../media/image15.jpeg"/><Relationship Id="rId4" Type="http://schemas.openxmlformats.org/officeDocument/2006/relationships/tags" Target="../tags/tag457.xml"/><Relationship Id="rId9"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tags" Target="../tags/tag464.xml"/><Relationship Id="rId7" Type="http://schemas.openxmlformats.org/officeDocument/2006/relationships/image" Target="../media/image17.jpeg"/><Relationship Id="rId2" Type="http://schemas.openxmlformats.org/officeDocument/2006/relationships/tags" Target="../tags/tag463.xml"/><Relationship Id="rId1" Type="http://schemas.openxmlformats.org/officeDocument/2006/relationships/tags" Target="../tags/tag462.xml"/><Relationship Id="rId6" Type="http://schemas.openxmlformats.org/officeDocument/2006/relationships/slideLayout" Target="../slideLayouts/slideLayout19.xml"/><Relationship Id="rId5" Type="http://schemas.openxmlformats.org/officeDocument/2006/relationships/tags" Target="../tags/tag466.xml"/><Relationship Id="rId4" Type="http://schemas.openxmlformats.org/officeDocument/2006/relationships/tags" Target="../tags/tag46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16389"/>
            <p:custDataLst>
              <p:tags r:id="rId2"/>
            </p:custDataLst>
          </p:nvPr>
        </p:nvSpPr>
        <p:spPr/>
        <p:txBody>
          <a:bodyPr/>
          <a:lstStyle/>
          <a:p>
            <a:r>
              <a:rPr lang="en-US" altLang="en-US"/>
              <a:t>2025/06/24</a:t>
            </a:r>
          </a:p>
        </p:txBody>
      </p:sp>
      <p:sp>
        <p:nvSpPr>
          <p:cNvPr id="3" name="标题 2"/>
          <p:cNvSpPr>
            <a:spLocks noGrp="1"/>
          </p:cNvSpPr>
          <p:nvPr>
            <p:ph type="ctrTitle" idx="16388"/>
            <p:custDataLst>
              <p:tags r:id="rId3"/>
            </p:custDataLst>
          </p:nvPr>
        </p:nvSpPr>
        <p:spPr/>
        <p:txBody>
          <a:bodyPr>
            <a:normAutofit fontScale="90000"/>
          </a:bodyPr>
          <a:lstStyle/>
          <a:p>
            <a:r>
              <a:rPr lang="zh-CN" altLang="en-US" sz="5700"/>
              <a:t>第2章 Transformer架构入门与编码解码实现</a:t>
            </a:r>
          </a:p>
        </p:txBody>
      </p:sp>
      <p:sp>
        <p:nvSpPr>
          <p:cNvPr id="4" name="文本占位符 3"/>
          <p:cNvSpPr>
            <a:spLocks noGrp="1"/>
          </p:cNvSpPr>
          <p:nvPr>
            <p:ph type="body" sz="quarter" idx="16390"/>
            <p:custDataLst>
              <p:tags r:id="rId4"/>
            </p:custDataLst>
          </p:nvPr>
        </p:nvSpPr>
        <p:spPr/>
        <p:txBody>
          <a:bodyPr>
            <a:normAutofit/>
          </a:bodyPr>
          <a:lstStyle/>
          <a:p>
            <a:r>
              <a:rPr lang="zh-CN" altLang="en-US"/>
              <a:t>汇报人: CAXDING</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normAutofit fontScale="90000"/>
          </a:bodyPr>
          <a:lstStyle/>
          <a:p>
            <a:r>
              <a:rPr lang="zh-CN" altLang="en-US" sz="3000"/>
              <a:t>位置编码的设计与实现：Implementing Positional Encoding</a:t>
            </a:r>
          </a:p>
        </p:txBody>
      </p:sp>
      <p:grpSp>
        <p:nvGrpSpPr>
          <p:cNvPr id="13" name="组合 12"/>
          <p:cNvGrpSpPr/>
          <p:nvPr/>
        </p:nvGrpSpPr>
        <p:grpSpPr>
          <a:xfrm>
            <a:off x="609600" y="4775200"/>
            <a:ext cx="10972800" cy="1473200"/>
            <a:chOff x="960" y="7520"/>
            <a:chExt cx="17280" cy="2320"/>
          </a:xfrm>
        </p:grpSpPr>
      </p:grpSp>
      <p:pic>
        <p:nvPicPr>
          <p:cNvPr id="14" name="内容占位符 13" descr="30a1aae4-3f05-4ebd-b2f6-ff4ef8155e30"/>
          <p:cNvPicPr>
            <a:picLocks noGrp="1" noChangeAspect="1"/>
          </p:cNvPicPr>
          <p:nvPr>
            <p:ph idx="16392"/>
            <p:custDataLst>
              <p:tags r:id="rId3"/>
            </p:custDataLst>
          </p:nvPr>
        </p:nvPicPr>
        <p:blipFill>
          <a:blip r:embed="rId11"/>
          <a:srcRect l="473" r="473"/>
          <a:stretch>
            <a:fillRect/>
          </a:stretch>
        </p:blipFill>
        <p:spPr>
          <a:xfrm>
            <a:off x="609600" y="609600"/>
            <a:ext cx="10972800" cy="2641600"/>
          </a:xfrm>
          <a:custGeom>
            <a:avLst/>
            <a:gd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p:spPr>
      </p:pic>
      <p:sp>
        <p:nvSpPr>
          <p:cNvPr id="4" name="文本占位符 3"/>
          <p:cNvSpPr>
            <a:spLocks noGrp="1"/>
          </p:cNvSpPr>
          <p:nvPr>
            <p:ph type="body" idx="16386"/>
            <p:custDataLst>
              <p:tags r:id="rId4"/>
            </p:custDataLst>
          </p:nvPr>
        </p:nvSpPr>
        <p:spPr/>
        <p:txBody>
          <a:bodyPr/>
          <a:lstStyle/>
          <a:p>
            <a:r>
              <a:rPr lang="zh-CN" altLang="en-US"/>
              <a:t>位置编码实现</a:t>
            </a:r>
          </a:p>
        </p:txBody>
      </p:sp>
      <p:sp>
        <p:nvSpPr>
          <p:cNvPr id="5" name="文本占位符 4"/>
          <p:cNvSpPr>
            <a:spLocks noGrp="1"/>
          </p:cNvSpPr>
          <p:nvPr>
            <p:ph type="body" idx="16387"/>
            <p:custDataLst>
              <p:tags r:id="rId5"/>
            </p:custDataLst>
          </p:nvPr>
        </p:nvSpPr>
        <p:spPr/>
        <p:txBody>
          <a:bodyPr/>
          <a:lstStyle/>
          <a:p>
            <a:r>
              <a:rPr lang="zh-CN" altLang="en-US"/>
              <a:t>位置编码通过正弦、余弦模式，使模型获取顺序信息，为Transformer序列建模奠定基础。</a:t>
            </a:r>
          </a:p>
        </p:txBody>
      </p:sp>
      <p:sp>
        <p:nvSpPr>
          <p:cNvPr id="6" name="文本占位符 5"/>
          <p:cNvSpPr>
            <a:spLocks noGrp="1"/>
          </p:cNvSpPr>
          <p:nvPr>
            <p:ph type="body" idx="16388"/>
            <p:custDataLst>
              <p:tags r:id="rId6"/>
            </p:custDataLst>
          </p:nvPr>
        </p:nvSpPr>
        <p:spPr/>
        <p:txBody>
          <a:bodyPr/>
          <a:lstStyle/>
          <a:p>
            <a:r>
              <a:rPr lang="zh-CN" altLang="en-US"/>
              <a:t>编码器-解码器结构</a:t>
            </a:r>
          </a:p>
        </p:txBody>
      </p:sp>
      <p:sp>
        <p:nvSpPr>
          <p:cNvPr id="7" name="文本占位符 6"/>
          <p:cNvSpPr>
            <a:spLocks noGrp="1"/>
          </p:cNvSpPr>
          <p:nvPr>
            <p:ph type="body" idx="16389"/>
            <p:custDataLst>
              <p:tags r:id="rId7"/>
            </p:custDataLst>
          </p:nvPr>
        </p:nvSpPr>
        <p:spPr/>
        <p:txBody>
          <a:bodyPr/>
          <a:lstStyle/>
          <a:p>
            <a:r>
              <a:rPr lang="zh-CN" altLang="en-US"/>
              <a:t>实现编码器-解码器结构，融合位置编码，完成端到端流程。</a:t>
            </a:r>
          </a:p>
        </p:txBody>
      </p:sp>
      <p:sp>
        <p:nvSpPr>
          <p:cNvPr id="8" name="文本占位符 7"/>
          <p:cNvSpPr>
            <a:spLocks noGrp="1"/>
          </p:cNvSpPr>
          <p:nvPr>
            <p:ph type="body" idx="16390"/>
            <p:custDataLst>
              <p:tags r:id="rId8"/>
            </p:custDataLst>
          </p:nvPr>
        </p:nvSpPr>
        <p:spPr/>
        <p:txBody>
          <a:bodyPr/>
          <a:lstStyle/>
          <a:p>
            <a:r>
              <a:rPr lang="zh-CN" altLang="en-US"/>
              <a:t>Transformer模型实现</a:t>
            </a:r>
          </a:p>
        </p:txBody>
      </p:sp>
      <p:sp>
        <p:nvSpPr>
          <p:cNvPr id="9" name="文本占位符 8"/>
          <p:cNvSpPr>
            <a:spLocks noGrp="1"/>
          </p:cNvSpPr>
          <p:nvPr>
            <p:ph type="body" idx="16391"/>
            <p:custDataLst>
              <p:tags r:id="rId9"/>
            </p:custDataLst>
          </p:nvPr>
        </p:nvSpPr>
        <p:spPr/>
        <p:txBody>
          <a:bodyPr/>
          <a:lstStyle/>
          <a:p>
            <a:r>
              <a:rPr lang="zh-CN" altLang="en-US"/>
              <a:t>代码实现Transformer模型，端到端结构，融合位置编码与多层注意力，成功处理序列输入，生成目标序列。</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sz="3300"/>
              <a:t>多头注意力与前馈层的层次关系</a:t>
            </a:r>
          </a:p>
        </p:txBody>
      </p:sp>
      <p:grpSp>
        <p:nvGrpSpPr>
          <p:cNvPr id="23" name="组合 22"/>
          <p:cNvGrpSpPr/>
          <p:nvPr/>
        </p:nvGrpSpPr>
        <p:grpSpPr>
          <a:xfrm>
            <a:off x="609600" y="1524000"/>
            <a:ext cx="10972800" cy="4724400"/>
            <a:chOff x="960" y="2400"/>
            <a:chExt cx="17280" cy="7440"/>
          </a:xfrm>
        </p:grpSpPr>
      </p:grpSp>
      <p:sp>
        <p:nvSpPr>
          <p:cNvPr id="3" name="装饰  1"/>
          <p:cNvSpPr>
            <a:spLocks noGrp="1"/>
          </p:cNvSpPr>
          <p:nvPr>
            <p:ph type="body" idx="16395" hasCustomPrompt="1"/>
            <p:custDataLst>
              <p:tags r:id="rId3"/>
            </p:custDataLst>
          </p:nvPr>
        </p:nvSpPr>
        <p:spPr/>
        <p:txBody>
          <a:bodyPr>
            <a:noAutofit/>
          </a:bodyPr>
          <a:lstStyle/>
          <a:p>
            <a:pPr>
              <a:buNone/>
            </a:pPr>
            <a:endParaRPr lang="zh-CN" altLang="en-US"/>
          </a:p>
        </p:txBody>
      </p:sp>
      <p:pic>
        <p:nvPicPr>
          <p:cNvPr id="20" name="图片占位符 19" descr="base\assets\1"/>
          <p:cNvPicPr>
            <a:picLocks noGrp="1" noChangeAspect="1"/>
          </p:cNvPicPr>
          <p:nvPr>
            <p:ph type="pic" idx="16394"/>
            <p:custDataLst>
              <p:tags r:id="rId4"/>
            </p:custDataLst>
          </p:nvPr>
        </p:nvPicPr>
        <p:blipFill>
          <a:blip r:embed="rId20">
            <a:extLst>
              <a:ext uri="{96DAC541-7B7A-43D3-8B79-37D633B846F1}">
                <asvg:svgBlip xmlns:asvg="http://schemas.microsoft.com/office/drawing/2016/SVG/main" xmlns="" r:embed="rId21"/>
              </a:ext>
            </a:extLst>
          </a:blip>
          <a:stretch>
            <a:fillRect/>
          </a:stretch>
        </p:blipFill>
        <p:spPr>
          <a:xfrm>
            <a:off x="914400" y="2171700"/>
            <a:ext cx="914400" cy="914400"/>
          </a:xfrm>
          <a:prstGeom prst="rect">
            <a:avLst/>
          </a:prstGeom>
        </p:spPr>
      </p:pic>
      <p:sp>
        <p:nvSpPr>
          <p:cNvPr id="5" name="文本占位符 4"/>
          <p:cNvSpPr>
            <a:spLocks noGrp="1"/>
          </p:cNvSpPr>
          <p:nvPr>
            <p:ph type="body" idx="16386"/>
            <p:custDataLst>
              <p:tags r:id="rId5"/>
            </p:custDataLst>
          </p:nvPr>
        </p:nvSpPr>
        <p:spPr/>
        <p:txBody>
          <a:bodyPr/>
          <a:lstStyle/>
          <a:p>
            <a:r>
              <a:rPr lang="zh-CN" altLang="en-US"/>
              <a:t>Transformer核心模块</a:t>
            </a:r>
          </a:p>
        </p:txBody>
      </p:sp>
      <p:sp>
        <p:nvSpPr>
          <p:cNvPr id="6" name="文本占位符 5"/>
          <p:cNvSpPr>
            <a:spLocks noGrp="1"/>
          </p:cNvSpPr>
          <p:nvPr>
            <p:ph type="body" idx="16387"/>
            <p:custDataLst>
              <p:tags r:id="rId6"/>
            </p:custDataLst>
          </p:nvPr>
        </p:nvSpPr>
        <p:spPr/>
        <p:txBody>
          <a:bodyPr/>
          <a:lstStyle/>
          <a:p>
            <a:r>
              <a:rPr lang="zh-CN" altLang="en-US"/>
              <a:t>多头注意力与前馈层构成Transformer核心，捕捉依赖，增强非线性转换。</a:t>
            </a:r>
          </a:p>
        </p:txBody>
      </p:sp>
      <p:sp>
        <p:nvSpPr>
          <p:cNvPr id="7" name="装饰  5"/>
          <p:cNvSpPr>
            <a:spLocks noGrp="1"/>
          </p:cNvSpPr>
          <p:nvPr>
            <p:ph type="body" idx="16397" hasCustomPrompt="1"/>
            <p:custDataLst>
              <p:tags r:id="rId7"/>
            </p:custDataLst>
          </p:nvPr>
        </p:nvSpPr>
        <p:spPr/>
        <p:txBody>
          <a:bodyPr>
            <a:noAutofit/>
          </a:bodyPr>
          <a:lstStyle/>
          <a:p>
            <a:pPr>
              <a:buNone/>
            </a:pPr>
            <a:endParaRPr lang="zh-CN" altLang="en-US"/>
          </a:p>
        </p:txBody>
      </p:sp>
      <p:pic>
        <p:nvPicPr>
          <p:cNvPr id="19" name="图片占位符 18" descr="base\assets\2"/>
          <p:cNvPicPr>
            <a:picLocks noGrp="1" noChangeAspect="1"/>
          </p:cNvPicPr>
          <p:nvPr>
            <p:ph type="pic" idx="16396"/>
            <p:custDataLst>
              <p:tags r:id="rId8"/>
            </p:custDataLst>
          </p:nvPr>
        </p:nvPicPr>
        <p:blipFill>
          <a:blip r:embed="rId22">
            <a:extLst>
              <a:ext uri="{96DAC541-7B7A-43D3-8B79-37D633B846F1}">
                <asvg:svgBlip xmlns:asvg="http://schemas.microsoft.com/office/drawing/2016/SVG/main" xmlns="" r:embed="rId23"/>
              </a:ext>
            </a:extLst>
          </a:blip>
          <a:stretch>
            <a:fillRect/>
          </a:stretch>
        </p:blipFill>
        <p:spPr>
          <a:xfrm>
            <a:off x="6553200" y="2171700"/>
            <a:ext cx="914400" cy="914400"/>
          </a:xfrm>
          <a:prstGeom prst="rect">
            <a:avLst/>
          </a:prstGeom>
        </p:spPr>
      </p:pic>
      <p:sp>
        <p:nvSpPr>
          <p:cNvPr id="9" name="文本占位符 8"/>
          <p:cNvSpPr>
            <a:spLocks noGrp="1"/>
          </p:cNvSpPr>
          <p:nvPr>
            <p:ph type="body" idx="16388"/>
            <p:custDataLst>
              <p:tags r:id="rId9"/>
            </p:custDataLst>
          </p:nvPr>
        </p:nvSpPr>
        <p:spPr/>
        <p:txBody>
          <a:bodyPr/>
          <a:lstStyle/>
          <a:p>
            <a:r>
              <a:rPr lang="zh-CN" altLang="en-US"/>
              <a:t>多头注意力解析</a:t>
            </a:r>
          </a:p>
        </p:txBody>
      </p:sp>
      <p:sp>
        <p:nvSpPr>
          <p:cNvPr id="10" name="文本占位符 9"/>
          <p:cNvSpPr>
            <a:spLocks noGrp="1"/>
          </p:cNvSpPr>
          <p:nvPr>
            <p:ph type="body" idx="16389"/>
            <p:custDataLst>
              <p:tags r:id="rId10"/>
            </p:custDataLst>
          </p:nvPr>
        </p:nvSpPr>
        <p:spPr/>
        <p:txBody>
          <a:bodyPr/>
          <a:lstStyle/>
          <a:p>
            <a:r>
              <a:rPr lang="zh-CN" altLang="en-US"/>
              <a:t>多头注意力分视解读，助Transformer多角理解文本。</a:t>
            </a:r>
          </a:p>
        </p:txBody>
      </p:sp>
      <p:sp>
        <p:nvSpPr>
          <p:cNvPr id="11" name="装饰  9"/>
          <p:cNvSpPr>
            <a:spLocks noGrp="1"/>
          </p:cNvSpPr>
          <p:nvPr>
            <p:ph type="body" idx="16399" hasCustomPrompt="1"/>
            <p:custDataLst>
              <p:tags r:id="rId11"/>
            </p:custDataLst>
          </p:nvPr>
        </p:nvSpPr>
        <p:spPr/>
        <p:txBody>
          <a:bodyPr>
            <a:noAutofit/>
          </a:bodyPr>
          <a:lstStyle/>
          <a:p>
            <a:pPr>
              <a:buNone/>
            </a:pPr>
            <a:endParaRPr lang="zh-CN" altLang="en-US"/>
          </a:p>
        </p:txBody>
      </p:sp>
      <p:pic>
        <p:nvPicPr>
          <p:cNvPr id="21" name="图片占位符 20" descr="base\assets\3"/>
          <p:cNvPicPr>
            <a:picLocks noGrp="1" noChangeAspect="1"/>
          </p:cNvPicPr>
          <p:nvPr>
            <p:ph type="pic" idx="16398"/>
            <p:custDataLst>
              <p:tags r:id="rId12"/>
            </p:custDataLst>
          </p:nvPr>
        </p:nvPicPr>
        <p:blipFill>
          <a:blip r:embed="rId24">
            <a:extLst>
              <a:ext uri="{96DAC541-7B7A-43D3-8B79-37D633B846F1}">
                <asvg:svgBlip xmlns:asvg="http://schemas.microsoft.com/office/drawing/2016/SVG/main" xmlns="" r:embed="rId25"/>
              </a:ext>
            </a:extLst>
          </a:blip>
          <a:stretch>
            <a:fillRect/>
          </a:stretch>
        </p:blipFill>
        <p:spPr>
          <a:xfrm>
            <a:off x="914400" y="4686300"/>
            <a:ext cx="914400" cy="914400"/>
          </a:xfrm>
          <a:prstGeom prst="rect">
            <a:avLst/>
          </a:prstGeom>
        </p:spPr>
      </p:pic>
      <p:sp>
        <p:nvSpPr>
          <p:cNvPr id="13" name="文本占位符 12"/>
          <p:cNvSpPr>
            <a:spLocks noGrp="1"/>
          </p:cNvSpPr>
          <p:nvPr>
            <p:ph type="body" idx="16390"/>
            <p:custDataLst>
              <p:tags r:id="rId13"/>
            </p:custDataLst>
          </p:nvPr>
        </p:nvSpPr>
        <p:spPr/>
        <p:txBody>
          <a:bodyPr/>
          <a:lstStyle/>
          <a:p>
            <a:r>
              <a:rPr lang="zh-CN" altLang="en-US"/>
              <a:t>多头注意力示例</a:t>
            </a:r>
          </a:p>
        </p:txBody>
      </p:sp>
      <p:sp>
        <p:nvSpPr>
          <p:cNvPr id="14" name="文本占位符 13"/>
          <p:cNvSpPr>
            <a:spLocks noGrp="1"/>
          </p:cNvSpPr>
          <p:nvPr>
            <p:ph type="body" idx="16391"/>
            <p:custDataLst>
              <p:tags r:id="rId14"/>
            </p:custDataLst>
          </p:nvPr>
        </p:nvSpPr>
        <p:spPr/>
        <p:txBody>
          <a:bodyPr/>
          <a:lstStyle/>
          <a:p>
            <a:r>
              <a:rPr lang="zh-CN" altLang="en-US"/>
              <a:t>多头注意力通过多个观察者角度，分析句子中词汇间不同维度的关系，如动作目标、主语动作及时间地点关联。</a:t>
            </a:r>
          </a:p>
        </p:txBody>
      </p:sp>
      <p:sp>
        <p:nvSpPr>
          <p:cNvPr id="15" name="装饰  3"/>
          <p:cNvSpPr>
            <a:spLocks noGrp="1"/>
          </p:cNvSpPr>
          <p:nvPr>
            <p:ph type="body" idx="16401" hasCustomPrompt="1"/>
            <p:custDataLst>
              <p:tags r:id="rId15"/>
            </p:custDataLst>
          </p:nvPr>
        </p:nvSpPr>
        <p:spPr/>
        <p:txBody>
          <a:bodyPr>
            <a:noAutofit/>
          </a:bodyPr>
          <a:lstStyle/>
          <a:p>
            <a:pPr>
              <a:buNone/>
            </a:pPr>
            <a:endParaRPr lang="zh-CN" altLang="en-US"/>
          </a:p>
        </p:txBody>
      </p:sp>
      <p:pic>
        <p:nvPicPr>
          <p:cNvPr id="22" name="图片占位符 21" descr="base\assets\4"/>
          <p:cNvPicPr>
            <a:picLocks noGrp="1" noChangeAspect="1"/>
          </p:cNvPicPr>
          <p:nvPr>
            <p:ph type="pic" idx="16400"/>
            <p:custDataLst>
              <p:tags r:id="rId16"/>
            </p:custDataLst>
          </p:nvPr>
        </p:nvPicPr>
        <p:blipFill>
          <a:blip r:embed="rId26">
            <a:extLst>
              <a:ext uri="{96DAC541-7B7A-43D3-8B79-37D633B846F1}">
                <asvg:svgBlip xmlns:asvg="http://schemas.microsoft.com/office/drawing/2016/SVG/main" xmlns="" r:embed="rId27"/>
              </a:ext>
            </a:extLst>
          </a:blip>
          <a:stretch>
            <a:fillRect/>
          </a:stretch>
        </p:blipFill>
        <p:spPr>
          <a:xfrm>
            <a:off x="6553200" y="4686300"/>
            <a:ext cx="914400" cy="914400"/>
          </a:xfrm>
          <a:prstGeom prst="rect">
            <a:avLst/>
          </a:prstGeom>
        </p:spPr>
      </p:pic>
      <p:sp>
        <p:nvSpPr>
          <p:cNvPr id="17" name="文本占位符 16"/>
          <p:cNvSpPr>
            <a:spLocks noGrp="1"/>
          </p:cNvSpPr>
          <p:nvPr>
            <p:ph type="body" idx="16392"/>
            <p:custDataLst>
              <p:tags r:id="rId17"/>
            </p:custDataLst>
          </p:nvPr>
        </p:nvSpPr>
        <p:spPr/>
        <p:txBody>
          <a:bodyPr/>
          <a:lstStyle/>
          <a:p>
            <a:r>
              <a:rPr lang="zh-CN" altLang="en-US"/>
              <a:t>编码器层结构</a:t>
            </a:r>
          </a:p>
        </p:txBody>
      </p:sp>
      <p:sp>
        <p:nvSpPr>
          <p:cNvPr id="18" name="文本占位符 17"/>
          <p:cNvSpPr>
            <a:spLocks noGrp="1"/>
          </p:cNvSpPr>
          <p:nvPr>
            <p:ph type="body" idx="16393"/>
            <p:custDataLst>
              <p:tags r:id="rId18"/>
            </p:custDataLst>
          </p:nvPr>
        </p:nvSpPr>
        <p:spPr/>
        <p:txBody>
          <a:bodyPr/>
          <a:lstStyle/>
          <a:p>
            <a:r>
              <a:rPr lang="zh-CN" altLang="en-US"/>
              <a:t>代码展示编码器层的多头注意力与前馈网络结构，通过残差连接和层归一化实现稳定编码，支持深度堆叠。</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16388"/>
            <p:custDataLst>
              <p:tags r:id="rId2"/>
            </p:custDataLst>
          </p:nvPr>
        </p:nvSpPr>
        <p:spPr/>
        <p:txBody>
          <a:bodyPr/>
          <a:lstStyle/>
          <a:p>
            <a:r>
              <a:rPr lang="zh-CN" altLang="en-US"/>
              <a:t>基于PyTorch实现编码器解码器架构</a:t>
            </a:r>
          </a:p>
        </p:txBody>
      </p:sp>
      <p:sp>
        <p:nvSpPr>
          <p:cNvPr id="3" name="文本占位符 2"/>
          <p:cNvSpPr>
            <a:spLocks noGrp="1"/>
          </p:cNvSpPr>
          <p:nvPr>
            <p:ph type="body" sz="quarter" idx="16389"/>
            <p:custDataLst>
              <p:tags r:id="rId3"/>
            </p:custDataLst>
          </p:nvPr>
        </p:nvSpPr>
        <p:spPr/>
        <p:txBody>
          <a:bodyPr/>
          <a:lstStyle/>
          <a:p>
            <a:r>
              <a:rPr lang="zh-CN" altLang="en-US"/>
              <a:t>02</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sz="3000"/>
              <a:t>基于PyTorch实现编码器解码器架构</a:t>
            </a:r>
          </a:p>
        </p:txBody>
      </p:sp>
      <p:grpSp>
        <p:nvGrpSpPr>
          <p:cNvPr id="28" name="组合 27"/>
          <p:cNvGrpSpPr/>
          <p:nvPr/>
        </p:nvGrpSpPr>
        <p:grpSpPr>
          <a:xfrm>
            <a:off x="609600" y="1524000"/>
            <a:ext cx="10972800" cy="4724400"/>
            <a:chOff x="960" y="2400"/>
            <a:chExt cx="17280" cy="7440"/>
          </a:xfrm>
        </p:grpSpPr>
      </p:grpSp>
      <p:sp>
        <p:nvSpPr>
          <p:cNvPr id="3" name="装饰  1"/>
          <p:cNvSpPr>
            <a:spLocks noGrp="1"/>
          </p:cNvSpPr>
          <p:nvPr>
            <p:ph type="body" idx="16392" hasCustomPrompt="1"/>
            <p:custDataLst>
              <p:tags r:id="rId3"/>
            </p:custDataLst>
          </p:nvPr>
        </p:nvSpPr>
        <p:spPr/>
        <p:txBody>
          <a:bodyPr>
            <a:noAutofit/>
          </a:bodyPr>
          <a:lstStyle/>
          <a:p>
            <a:pPr>
              <a:buNone/>
            </a:pPr>
            <a:endParaRPr lang="zh-CN" altLang="en-US"/>
          </a:p>
        </p:txBody>
      </p:sp>
      <p:pic>
        <p:nvPicPr>
          <p:cNvPr id="25" name="图片占位符 24" descr="66d94b57-d321-4ef5-943e-cba688ed8bee"/>
          <p:cNvPicPr>
            <a:picLocks noGrp="1" noChangeAspect="1"/>
          </p:cNvPicPr>
          <p:nvPr>
            <p:ph type="pic" idx="16393"/>
            <p:custDataLst>
              <p:tags r:id="rId4"/>
            </p:custDataLst>
          </p:nvPr>
        </p:nvPicPr>
        <p:blipFill>
          <a:blip r:embed="rId16"/>
          <a:srcRect t="488" b="488"/>
          <a:stretch>
            <a:fillRect/>
          </a:stretch>
        </p:blipFill>
        <p:spPr>
          <a:xfrm>
            <a:off x="609600" y="1524000"/>
            <a:ext cx="3556000" cy="1473200"/>
          </a:xfrm>
          <a:custGeom>
            <a:avLst/>
            <a:gdLst>
              <a:gd name="connisteX0" fmla="*/ 0 w 3556000"/>
              <a:gd name="connsiteY0" fmla="*/ 203200 h 1473200"/>
              <a:gd name="connisteX1" fmla="*/ 203200 w 3556000"/>
              <a:gd name="connsiteY1" fmla="*/ 0 h 1473200"/>
              <a:gd name="connisteX2" fmla="*/ 3556000 w 3556000"/>
              <a:gd name="connsiteY2" fmla="*/ 0 h 1473200"/>
              <a:gd name="connisteX3" fmla="*/ 3556000 w 3556000"/>
              <a:gd name="connsiteY3" fmla="*/ 1473200 h 1473200"/>
              <a:gd name="connisteX4" fmla="*/ 203200 w 3556000"/>
              <a:gd name="connsiteY4" fmla="*/ 1473200 h 1473200"/>
              <a:gd name="connisteX5" fmla="*/ 0 w 3556000"/>
              <a:gd name="connsiteY5" fmla="*/ 1270000 h 1473200"/>
              <a:gd name="connisteX6" fmla="*/ 0 w 35560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3556000" h="1473200">
                <a:moveTo>
                  <a:pt x="0" y="203200"/>
                </a:moveTo>
                <a:cubicBezTo>
                  <a:pt x="0" y="90976"/>
                  <a:pt x="90976" y="0"/>
                  <a:pt x="203200" y="0"/>
                </a:cubicBezTo>
                <a:lnTo>
                  <a:pt x="3556000" y="0"/>
                </a:lnTo>
                <a:lnTo>
                  <a:pt x="3556000" y="1473200"/>
                </a:lnTo>
                <a:lnTo>
                  <a:pt x="203200" y="1473200"/>
                </a:lnTo>
                <a:cubicBezTo>
                  <a:pt x="90976" y="1473200"/>
                  <a:pt x="0" y="1382224"/>
                  <a:pt x="0" y="1270000"/>
                </a:cubicBezTo>
                <a:lnTo>
                  <a:pt x="0" y="203200"/>
                </a:lnTo>
                <a:close/>
              </a:path>
            </a:pathLst>
          </a:custGeom>
        </p:spPr>
      </p:pic>
      <p:sp>
        <p:nvSpPr>
          <p:cNvPr id="5" name="文本占位符 4"/>
          <p:cNvSpPr>
            <a:spLocks noGrp="1"/>
          </p:cNvSpPr>
          <p:nvPr>
            <p:ph type="body" idx="16386"/>
            <p:custDataLst>
              <p:tags r:id="rId5"/>
            </p:custDataLst>
          </p:nvPr>
        </p:nvSpPr>
        <p:spPr/>
        <p:txBody>
          <a:bodyPr/>
          <a:lstStyle/>
          <a:p>
            <a:r>
              <a:rPr lang="zh-CN" altLang="en-US"/>
              <a:t>Transformer原理</a:t>
            </a:r>
          </a:p>
        </p:txBody>
      </p:sp>
      <p:sp>
        <p:nvSpPr>
          <p:cNvPr id="6" name="文本占位符 5"/>
          <p:cNvSpPr>
            <a:spLocks noGrp="1"/>
          </p:cNvSpPr>
          <p:nvPr>
            <p:ph type="body" idx="16387"/>
            <p:custDataLst>
              <p:tags r:id="rId6"/>
            </p:custDataLst>
          </p:nvPr>
        </p:nvSpPr>
        <p:spPr/>
        <p:txBody>
          <a:bodyPr/>
          <a:lstStyle/>
          <a:p>
            <a:r>
              <a:rPr lang="zh-CN" altLang="en-US"/>
              <a:t>编码器捕捉全局特征，解码器融合编码输出与自回归，逐步生成序列。</a:t>
            </a:r>
          </a:p>
        </p:txBody>
      </p:sp>
      <p:sp>
        <p:nvSpPr>
          <p:cNvPr id="7" name="装饰  5"/>
          <p:cNvSpPr>
            <a:spLocks noGrp="1"/>
          </p:cNvSpPr>
          <p:nvPr>
            <p:ph type="body" idx="16394" hasCustomPrompt="1"/>
            <p:custDataLst>
              <p:tags r:id="rId7"/>
            </p:custDataLst>
          </p:nvPr>
        </p:nvSpPr>
        <p:spPr/>
        <p:txBody>
          <a:bodyPr>
            <a:noAutofit/>
          </a:bodyPr>
          <a:lstStyle/>
          <a:p>
            <a:pPr>
              <a:buNone/>
            </a:pPr>
            <a:endParaRPr lang="zh-CN" altLang="en-US"/>
          </a:p>
        </p:txBody>
      </p:sp>
      <p:pic>
        <p:nvPicPr>
          <p:cNvPr id="26" name="图片占位符 25" descr="cc3d3c64-2b7d-4208-accc-e5af066dfdc7"/>
          <p:cNvPicPr>
            <a:picLocks noGrp="1" noChangeAspect="1"/>
          </p:cNvPicPr>
          <p:nvPr>
            <p:ph type="pic" idx="16395"/>
            <p:custDataLst>
              <p:tags r:id="rId8"/>
            </p:custDataLst>
          </p:nvPr>
        </p:nvPicPr>
        <p:blipFill>
          <a:blip r:embed="rId17"/>
          <a:srcRect t="488" b="488"/>
          <a:stretch>
            <a:fillRect/>
          </a:stretch>
        </p:blipFill>
        <p:spPr>
          <a:xfrm>
            <a:off x="8026400" y="3149600"/>
            <a:ext cx="3556000" cy="1473200"/>
          </a:xfrm>
          <a:custGeom>
            <a:avLst/>
            <a:gdLst>
              <a:gd name="connisteX0" fmla="*/ 0 w 3556000"/>
              <a:gd name="connsiteY0" fmla="*/ 0 h 1473200"/>
              <a:gd name="connisteX1" fmla="*/ 3352800 w 3556000"/>
              <a:gd name="connsiteY1" fmla="*/ 0 h 1473200"/>
              <a:gd name="connisteX2" fmla="*/ 3556000 w 3556000"/>
              <a:gd name="connsiteY2" fmla="*/ 203200 h 1473200"/>
              <a:gd name="connisteX3" fmla="*/ 3556000 w 3556000"/>
              <a:gd name="connsiteY3" fmla="*/ 1270000 h 1473200"/>
              <a:gd name="connisteX4" fmla="*/ 3352800 w 3556000"/>
              <a:gd name="connsiteY4" fmla="*/ 1473200 h 1473200"/>
              <a:gd name="connisteX5" fmla="*/ 0 w 3556000"/>
              <a:gd name="connsiteY5" fmla="*/ 1473200 h 1473200"/>
              <a:gd name="connisteX6" fmla="*/ 0 w 35560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3556000" h="1473200">
                <a:moveTo>
                  <a:pt x="0" y="0"/>
                </a:moveTo>
                <a:lnTo>
                  <a:pt x="3352800" y="0"/>
                </a:lnTo>
                <a:cubicBezTo>
                  <a:pt x="3465024" y="0"/>
                  <a:pt x="3556000" y="90976"/>
                  <a:pt x="3556000" y="203200"/>
                </a:cubicBezTo>
                <a:lnTo>
                  <a:pt x="3556000" y="1270000"/>
                </a:lnTo>
                <a:cubicBezTo>
                  <a:pt x="3556000" y="1382224"/>
                  <a:pt x="3465024" y="1473200"/>
                  <a:pt x="3352800" y="1473200"/>
                </a:cubicBezTo>
                <a:lnTo>
                  <a:pt x="0" y="1473200"/>
                </a:lnTo>
                <a:lnTo>
                  <a:pt x="0" y="0"/>
                </a:lnTo>
                <a:close/>
              </a:path>
            </a:pathLst>
          </a:custGeom>
        </p:spPr>
      </p:pic>
      <p:sp>
        <p:nvSpPr>
          <p:cNvPr id="9" name="文本占位符 8"/>
          <p:cNvSpPr>
            <a:spLocks noGrp="1"/>
          </p:cNvSpPr>
          <p:nvPr>
            <p:ph type="body" idx="16388"/>
            <p:custDataLst>
              <p:tags r:id="rId9"/>
            </p:custDataLst>
          </p:nvPr>
        </p:nvSpPr>
        <p:spPr/>
        <p:txBody>
          <a:bodyPr/>
          <a:lstStyle/>
          <a:p>
            <a:r>
              <a:rPr lang="zh-CN" altLang="en-US"/>
              <a:t>PyTorch实践</a:t>
            </a:r>
          </a:p>
        </p:txBody>
      </p:sp>
      <p:sp>
        <p:nvSpPr>
          <p:cNvPr id="10" name="文本占位符 9"/>
          <p:cNvSpPr>
            <a:spLocks noGrp="1"/>
          </p:cNvSpPr>
          <p:nvPr>
            <p:ph type="body" idx="16389"/>
            <p:custDataLst>
              <p:tags r:id="rId10"/>
            </p:custDataLst>
          </p:nvPr>
        </p:nvSpPr>
        <p:spPr/>
        <p:txBody>
          <a:bodyPr/>
          <a:lstStyle/>
          <a:p>
            <a:r>
              <a:rPr lang="zh-CN" altLang="en-US"/>
              <a:t>实现多头注意力与残差连接，独立测试后封装，增强架构可扩展性。</a:t>
            </a:r>
          </a:p>
        </p:txBody>
      </p:sp>
      <p:sp>
        <p:nvSpPr>
          <p:cNvPr id="11" name="装饰  9"/>
          <p:cNvSpPr>
            <a:spLocks noGrp="1"/>
          </p:cNvSpPr>
          <p:nvPr>
            <p:ph type="body" idx="16396" hasCustomPrompt="1"/>
            <p:custDataLst>
              <p:tags r:id="rId11"/>
            </p:custDataLst>
          </p:nvPr>
        </p:nvSpPr>
        <p:spPr/>
        <p:txBody>
          <a:bodyPr>
            <a:noAutofit/>
          </a:bodyPr>
          <a:lstStyle/>
          <a:p>
            <a:pPr>
              <a:buNone/>
            </a:pPr>
            <a:endParaRPr lang="zh-CN" altLang="en-US"/>
          </a:p>
        </p:txBody>
      </p:sp>
      <p:pic>
        <p:nvPicPr>
          <p:cNvPr id="27" name="图片占位符 26" descr="b1b9d1cd-d1e2-445d-a623-c44202728372"/>
          <p:cNvPicPr>
            <a:picLocks noGrp="1" noChangeAspect="1"/>
          </p:cNvPicPr>
          <p:nvPr>
            <p:ph type="pic" idx="16397"/>
            <p:custDataLst>
              <p:tags r:id="rId12"/>
            </p:custDataLst>
          </p:nvPr>
        </p:nvPicPr>
        <p:blipFill>
          <a:blip r:embed="rId18"/>
          <a:srcRect t="488" b="488"/>
          <a:stretch>
            <a:fillRect/>
          </a:stretch>
        </p:blipFill>
        <p:spPr>
          <a:xfrm>
            <a:off x="609600" y="4775200"/>
            <a:ext cx="3556000" cy="1473200"/>
          </a:xfrm>
          <a:custGeom>
            <a:avLst/>
            <a:gdLst>
              <a:gd name="connisteX0" fmla="*/ 0 w 3556000"/>
              <a:gd name="connsiteY0" fmla="*/ 203200 h 1473200"/>
              <a:gd name="connisteX1" fmla="*/ 203200 w 3556000"/>
              <a:gd name="connsiteY1" fmla="*/ 0 h 1473200"/>
              <a:gd name="connisteX2" fmla="*/ 3556000 w 3556000"/>
              <a:gd name="connsiteY2" fmla="*/ 0 h 1473200"/>
              <a:gd name="connisteX3" fmla="*/ 3556000 w 3556000"/>
              <a:gd name="connsiteY3" fmla="*/ 1473200 h 1473200"/>
              <a:gd name="connisteX4" fmla="*/ 203200 w 3556000"/>
              <a:gd name="connsiteY4" fmla="*/ 1473200 h 1473200"/>
              <a:gd name="connisteX5" fmla="*/ 0 w 3556000"/>
              <a:gd name="connsiteY5" fmla="*/ 1270000 h 1473200"/>
              <a:gd name="connisteX6" fmla="*/ 0 w 35560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3556000" h="1473200">
                <a:moveTo>
                  <a:pt x="0" y="203200"/>
                </a:moveTo>
                <a:cubicBezTo>
                  <a:pt x="0" y="90976"/>
                  <a:pt x="90976" y="0"/>
                  <a:pt x="203200" y="0"/>
                </a:cubicBezTo>
                <a:lnTo>
                  <a:pt x="3556000" y="0"/>
                </a:lnTo>
                <a:lnTo>
                  <a:pt x="3556000" y="1473200"/>
                </a:lnTo>
                <a:lnTo>
                  <a:pt x="203200" y="1473200"/>
                </a:lnTo>
                <a:cubicBezTo>
                  <a:pt x="90976" y="1473200"/>
                  <a:pt x="0" y="1382224"/>
                  <a:pt x="0" y="1270000"/>
                </a:cubicBezTo>
                <a:lnTo>
                  <a:pt x="0" y="203200"/>
                </a:lnTo>
                <a:close/>
              </a:path>
            </a:pathLst>
          </a:custGeom>
        </p:spPr>
      </p:pic>
      <p:sp>
        <p:nvSpPr>
          <p:cNvPr id="13" name="文本占位符 12"/>
          <p:cNvSpPr>
            <a:spLocks noGrp="1"/>
          </p:cNvSpPr>
          <p:nvPr>
            <p:ph type="body" idx="16390"/>
            <p:custDataLst>
              <p:tags r:id="rId13"/>
            </p:custDataLst>
          </p:nvPr>
        </p:nvSpPr>
        <p:spPr/>
        <p:txBody>
          <a:bodyPr/>
          <a:lstStyle/>
          <a:p>
            <a:r>
              <a:rPr lang="zh-CN" altLang="en-US"/>
              <a:t>模块化设计</a:t>
            </a:r>
          </a:p>
        </p:txBody>
      </p:sp>
      <p:sp>
        <p:nvSpPr>
          <p:cNvPr id="14" name="文本占位符 13"/>
          <p:cNvSpPr>
            <a:spLocks noGrp="1"/>
          </p:cNvSpPr>
          <p:nvPr>
            <p:ph type="body" idx="16391"/>
            <p:custDataLst>
              <p:tags r:id="rId14"/>
            </p:custDataLst>
          </p:nvPr>
        </p:nvSpPr>
        <p:spPr/>
        <p:txBody>
          <a:bodyPr/>
          <a:lstStyle/>
          <a:p>
            <a:r>
              <a:rPr lang="zh-CN" altLang="en-US"/>
              <a:t>封装残差连接与层归一化，提升编码器解码器架构的模块化与灵活性。</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sz="3000"/>
              <a:t>多头注意力模块的独立实现与测试</a:t>
            </a:r>
          </a:p>
        </p:txBody>
      </p:sp>
      <p:grpSp>
        <p:nvGrpSpPr>
          <p:cNvPr id="20" name="组合 19"/>
          <p:cNvGrpSpPr/>
          <p:nvPr/>
        </p:nvGrpSpPr>
        <p:grpSpPr>
          <a:xfrm>
            <a:off x="609600" y="1524000"/>
            <a:ext cx="10972800" cy="4724400"/>
            <a:chOff x="960" y="2400"/>
            <a:chExt cx="17280" cy="7440"/>
          </a:xfrm>
        </p:grpSpPr>
      </p:grpSp>
      <p:sp>
        <p:nvSpPr>
          <p:cNvPr id="3" name="装饰  1"/>
          <p:cNvSpPr>
            <a:spLocks noGrp="1"/>
          </p:cNvSpPr>
          <p:nvPr>
            <p:ph type="body" idx="16390" hasCustomPrompt="1"/>
            <p:custDataLst>
              <p:tags r:id="rId3"/>
            </p:custDataLst>
          </p:nvPr>
        </p:nvSpPr>
        <p:spPr/>
        <p:txBody>
          <a:bodyPr>
            <a:noAutofit/>
          </a:bodyPr>
          <a:lstStyle/>
          <a:p>
            <a:pPr>
              <a:buNone/>
            </a:pPr>
            <a:endParaRPr lang="zh-CN" altLang="en-US"/>
          </a:p>
        </p:txBody>
      </p:sp>
      <p:pic>
        <p:nvPicPr>
          <p:cNvPr id="18" name="图片占位符 17" descr="a765580d-1bdf-4d72-bfde-cd4ba6962494"/>
          <p:cNvPicPr>
            <a:picLocks noGrp="1" noChangeAspect="1"/>
          </p:cNvPicPr>
          <p:nvPr>
            <p:ph type="pic" idx="16391"/>
            <p:custDataLst>
              <p:tags r:id="rId4"/>
            </p:custDataLst>
          </p:nvPr>
        </p:nvPicPr>
        <p:blipFill>
          <a:blip r:embed="rId12"/>
          <a:srcRect/>
          <a:stretch>
            <a:fillRect/>
          </a:stretch>
        </p:blipFill>
        <p:spPr>
          <a:xfrm>
            <a:off x="2108200" y="1955800"/>
            <a:ext cx="2336800" cy="2336800"/>
          </a:xfrm>
          <a:custGeom>
            <a:avLst/>
            <a:gdLst>
              <a:gd name="connisteX0" fmla="*/ 0 w 2336800"/>
              <a:gd name="connsiteY0" fmla="*/ 1168400 h 2336800"/>
              <a:gd name="connisteX1" fmla="*/ 1168400 w 2336800"/>
              <a:gd name="connsiteY1" fmla="*/ 0 h 2336800"/>
              <a:gd name="connisteX2" fmla="*/ 1168400 w 2336800"/>
              <a:gd name="connsiteY2" fmla="*/ 0 h 2336800"/>
              <a:gd name="connisteX3" fmla="*/ 2336800 w 2336800"/>
              <a:gd name="connsiteY3" fmla="*/ 1168400 h 2336800"/>
              <a:gd name="connisteX4" fmla="*/ 2336800 w 2336800"/>
              <a:gd name="connsiteY4" fmla="*/ 1168400 h 2336800"/>
              <a:gd name="connisteX5" fmla="*/ 1168400 w 2336800"/>
              <a:gd name="connsiteY5" fmla="*/ 2336800 h 2336800"/>
              <a:gd name="connisteX6" fmla="*/ 1168400 w 2336800"/>
              <a:gd name="connsiteY6" fmla="*/ 2336800 h 2336800"/>
              <a:gd name="connisteX7" fmla="*/ 0 w 2336800"/>
              <a:gd name="connsiteY7" fmla="*/ 1168400 h 2336800"/>
              <a:gd name="connisteX8" fmla="*/ 0 w 2336800"/>
              <a:gd name="connsiteY8" fmla="*/ 1168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336800" h="2336800">
                <a:moveTo>
                  <a:pt x="0" y="1168400"/>
                </a:moveTo>
                <a:cubicBezTo>
                  <a:pt x="0" y="523110"/>
                  <a:pt x="523110" y="0"/>
                  <a:pt x="1168400" y="0"/>
                </a:cubicBezTo>
                <a:lnTo>
                  <a:pt x="1168400" y="0"/>
                </a:lnTo>
                <a:cubicBezTo>
                  <a:pt x="1813690" y="0"/>
                  <a:pt x="2336800" y="523110"/>
                  <a:pt x="2336800" y="1168400"/>
                </a:cubicBezTo>
                <a:lnTo>
                  <a:pt x="2336800" y="1168400"/>
                </a:lnTo>
                <a:cubicBezTo>
                  <a:pt x="2336800" y="1813690"/>
                  <a:pt x="1813690" y="2336800"/>
                  <a:pt x="1168400" y="2336800"/>
                </a:cubicBezTo>
                <a:lnTo>
                  <a:pt x="1168400" y="2336800"/>
                </a:lnTo>
                <a:cubicBezTo>
                  <a:pt x="523110" y="2336800"/>
                  <a:pt x="0" y="1813690"/>
                  <a:pt x="0" y="1168400"/>
                </a:cubicBezTo>
                <a:lnTo>
                  <a:pt x="0" y="1168400"/>
                </a:lnTo>
                <a:close/>
              </a:path>
            </a:pathLst>
          </a:custGeom>
        </p:spPr>
      </p:pic>
      <p:sp>
        <p:nvSpPr>
          <p:cNvPr id="5" name="文本占位符 4"/>
          <p:cNvSpPr>
            <a:spLocks noGrp="1"/>
          </p:cNvSpPr>
          <p:nvPr>
            <p:ph type="body" idx="16386"/>
            <p:custDataLst>
              <p:tags r:id="rId5"/>
            </p:custDataLst>
          </p:nvPr>
        </p:nvSpPr>
        <p:spPr/>
        <p:txBody>
          <a:bodyPr/>
          <a:lstStyle/>
          <a:p>
            <a:r>
              <a:rPr lang="zh-CN" altLang="en-US"/>
              <a:t>多头注意力机制简介</a:t>
            </a:r>
          </a:p>
        </p:txBody>
      </p:sp>
      <p:sp>
        <p:nvSpPr>
          <p:cNvPr id="6" name="文本占位符 5"/>
          <p:cNvSpPr>
            <a:spLocks noGrp="1"/>
          </p:cNvSpPr>
          <p:nvPr>
            <p:ph type="body" idx="16387"/>
            <p:custDataLst>
              <p:tags r:id="rId6"/>
            </p:custDataLst>
          </p:nvPr>
        </p:nvSpPr>
        <p:spPr/>
        <p:txBody>
          <a:bodyPr>
            <a:normAutofit lnSpcReduction="10000"/>
          </a:bodyPr>
          <a:lstStyle/>
          <a:p>
            <a:r>
              <a:rPr lang="zh-CN" altLang="en-US"/>
              <a:t>多头注意力机制并行处理，从不同子空间提取特征，整合后确保维度一致。</a:t>
            </a:r>
          </a:p>
        </p:txBody>
      </p:sp>
      <p:sp>
        <p:nvSpPr>
          <p:cNvPr id="7" name="装饰  5"/>
          <p:cNvSpPr>
            <a:spLocks noGrp="1"/>
          </p:cNvSpPr>
          <p:nvPr>
            <p:ph type="body" idx="16392" hasCustomPrompt="1"/>
            <p:custDataLst>
              <p:tags r:id="rId7"/>
            </p:custDataLst>
          </p:nvPr>
        </p:nvSpPr>
        <p:spPr/>
        <p:txBody>
          <a:bodyPr>
            <a:noAutofit/>
          </a:bodyPr>
          <a:lstStyle/>
          <a:p>
            <a:pPr>
              <a:buNone/>
            </a:pPr>
            <a:endParaRPr lang="zh-CN" altLang="en-US"/>
          </a:p>
        </p:txBody>
      </p:sp>
      <p:pic>
        <p:nvPicPr>
          <p:cNvPr id="19" name="图片占位符 18" descr="ae380a16bb24aa9403d84fabe298dbe7"/>
          <p:cNvPicPr>
            <a:picLocks noGrp="1" noChangeAspect="1"/>
          </p:cNvPicPr>
          <p:nvPr>
            <p:ph type="pic" idx="16393"/>
            <p:custDataLst>
              <p:tags r:id="rId8"/>
            </p:custDataLst>
          </p:nvPr>
        </p:nvPicPr>
        <p:blipFill>
          <a:blip r:embed="rId13"/>
          <a:srcRect l="16676" r="16676"/>
          <a:stretch>
            <a:fillRect/>
          </a:stretch>
        </p:blipFill>
        <p:spPr>
          <a:xfrm>
            <a:off x="7747000" y="1955800"/>
            <a:ext cx="2336800" cy="2336800"/>
          </a:xfrm>
          <a:custGeom>
            <a:avLst/>
            <a:gdLst>
              <a:gd name="connisteX0" fmla="*/ 0 w 2336800"/>
              <a:gd name="connsiteY0" fmla="*/ 1168400 h 2336800"/>
              <a:gd name="connisteX1" fmla="*/ 1168400 w 2336800"/>
              <a:gd name="connsiteY1" fmla="*/ 0 h 2336800"/>
              <a:gd name="connisteX2" fmla="*/ 1168400 w 2336800"/>
              <a:gd name="connsiteY2" fmla="*/ 0 h 2336800"/>
              <a:gd name="connisteX3" fmla="*/ 2336800 w 2336800"/>
              <a:gd name="connsiteY3" fmla="*/ 1168400 h 2336800"/>
              <a:gd name="connisteX4" fmla="*/ 2336800 w 2336800"/>
              <a:gd name="connsiteY4" fmla="*/ 1168400 h 2336800"/>
              <a:gd name="connisteX5" fmla="*/ 1168400 w 2336800"/>
              <a:gd name="connsiteY5" fmla="*/ 2336800 h 2336800"/>
              <a:gd name="connisteX6" fmla="*/ 1168400 w 2336800"/>
              <a:gd name="connsiteY6" fmla="*/ 2336800 h 2336800"/>
              <a:gd name="connisteX7" fmla="*/ 0 w 2336800"/>
              <a:gd name="connsiteY7" fmla="*/ 1168400 h 2336800"/>
              <a:gd name="connisteX8" fmla="*/ 0 w 2336800"/>
              <a:gd name="connsiteY8" fmla="*/ 1168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336800" h="2336800">
                <a:moveTo>
                  <a:pt x="0" y="1168400"/>
                </a:moveTo>
                <a:cubicBezTo>
                  <a:pt x="0" y="523110"/>
                  <a:pt x="523110" y="0"/>
                  <a:pt x="1168400" y="0"/>
                </a:cubicBezTo>
                <a:lnTo>
                  <a:pt x="1168400" y="0"/>
                </a:lnTo>
                <a:cubicBezTo>
                  <a:pt x="1813690" y="0"/>
                  <a:pt x="2336800" y="523110"/>
                  <a:pt x="2336800" y="1168400"/>
                </a:cubicBezTo>
                <a:lnTo>
                  <a:pt x="2336800" y="1168400"/>
                </a:lnTo>
                <a:cubicBezTo>
                  <a:pt x="2336800" y="1813690"/>
                  <a:pt x="1813690" y="2336800"/>
                  <a:pt x="1168400" y="2336800"/>
                </a:cubicBezTo>
                <a:lnTo>
                  <a:pt x="1168400" y="2336800"/>
                </a:lnTo>
                <a:cubicBezTo>
                  <a:pt x="523110" y="2336800"/>
                  <a:pt x="0" y="1813690"/>
                  <a:pt x="0" y="1168400"/>
                </a:cubicBezTo>
                <a:lnTo>
                  <a:pt x="0" y="1168400"/>
                </a:lnTo>
                <a:close/>
              </a:path>
            </a:pathLst>
          </a:custGeom>
        </p:spPr>
      </p:pic>
      <p:sp>
        <p:nvSpPr>
          <p:cNvPr id="9" name="文本占位符 8"/>
          <p:cNvSpPr>
            <a:spLocks noGrp="1"/>
          </p:cNvSpPr>
          <p:nvPr>
            <p:ph type="body" idx="16388"/>
            <p:custDataLst>
              <p:tags r:id="rId9"/>
            </p:custDataLst>
          </p:nvPr>
        </p:nvSpPr>
        <p:spPr/>
        <p:txBody>
          <a:bodyPr/>
          <a:lstStyle/>
          <a:p>
            <a:r>
              <a:rPr lang="zh-CN" altLang="en-US"/>
              <a:t>多头注意力模块实现</a:t>
            </a:r>
          </a:p>
        </p:txBody>
      </p:sp>
      <p:sp>
        <p:nvSpPr>
          <p:cNvPr id="10" name="文本占位符 9"/>
          <p:cNvSpPr>
            <a:spLocks noGrp="1"/>
          </p:cNvSpPr>
          <p:nvPr>
            <p:ph type="body" idx="16389"/>
            <p:custDataLst>
              <p:tags r:id="rId10"/>
            </p:custDataLst>
          </p:nvPr>
        </p:nvSpPr>
        <p:spPr/>
        <p:txBody>
          <a:bodyPr/>
          <a:lstStyle/>
          <a:p>
            <a:r>
              <a:rPr lang="zh-CN" altLang="en-US"/>
              <a:t>代码实现多头注意力模块，用于Transformer，捕捉多层次特征和长距离依赖。</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sz="3000"/>
              <a:t>残差连接与层归一化的模块化实现</a:t>
            </a:r>
          </a:p>
        </p:txBody>
      </p:sp>
      <p:grpSp>
        <p:nvGrpSpPr>
          <p:cNvPr id="25" name="组合 24"/>
          <p:cNvGrpSpPr/>
          <p:nvPr/>
        </p:nvGrpSpPr>
        <p:grpSpPr>
          <a:xfrm>
            <a:off x="609600" y="1905000"/>
            <a:ext cx="10972800" cy="3962400"/>
            <a:chOff x="960" y="3000"/>
            <a:chExt cx="17280" cy="6240"/>
          </a:xfrm>
        </p:grpSpPr>
      </p:grpSp>
      <p:pic>
        <p:nvPicPr>
          <p:cNvPr id="22" name="图片占位符 21" descr="aad3fda957173b0a4595a3ec929baf9e"/>
          <p:cNvPicPr>
            <a:picLocks noGrp="1" noChangeAspect="1"/>
          </p:cNvPicPr>
          <p:nvPr>
            <p:ph type="pic" idx="16392"/>
            <p:custDataLst>
              <p:tags r:id="rId3"/>
            </p:custDataLst>
          </p:nvPr>
        </p:nvPicPr>
        <p:blipFill>
          <a:blip r:embed="rId13"/>
          <a:srcRect l="11529" r="11529"/>
          <a:stretch>
            <a:fillRect/>
          </a:stretch>
        </p:blipFill>
        <p:spPr>
          <a:xfrm>
            <a:off x="1168400" y="1905000"/>
            <a:ext cx="2133600" cy="2133600"/>
          </a:xfrm>
          <a:custGeom>
            <a:avLst/>
            <a:gdLst>
              <a:gd name="connisteX0" fmla="*/ 0 w 2133600"/>
              <a:gd name="connsiteY0" fmla="*/ 1066800 h 2133600"/>
              <a:gd name="connisteX1" fmla="*/ 1066800 w 2133600"/>
              <a:gd name="connsiteY1" fmla="*/ 0 h 2133600"/>
              <a:gd name="connisteX2" fmla="*/ 1066800 w 2133600"/>
              <a:gd name="connsiteY2" fmla="*/ 0 h 2133600"/>
              <a:gd name="connisteX3" fmla="*/ 2133600 w 2133600"/>
              <a:gd name="connsiteY3" fmla="*/ 1066800 h 2133600"/>
              <a:gd name="connisteX4" fmla="*/ 2133600 w 2133600"/>
              <a:gd name="connsiteY4" fmla="*/ 1066800 h 2133600"/>
              <a:gd name="connisteX5" fmla="*/ 1066800 w 2133600"/>
              <a:gd name="connsiteY5" fmla="*/ 2133600 h 2133600"/>
              <a:gd name="connisteX6" fmla="*/ 1066800 w 2133600"/>
              <a:gd name="connsiteY6" fmla="*/ 2133600 h 2133600"/>
              <a:gd name="connisteX7" fmla="*/ 0 w 2133600"/>
              <a:gd name="connsiteY7" fmla="*/ 1066800 h 2133600"/>
              <a:gd name="connisteX8" fmla="*/ 0 w 2133600"/>
              <a:gd name="connsiteY8" fmla="*/ 1066800 h 2133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133600" h="2133600">
                <a:moveTo>
                  <a:pt x="0" y="1066800"/>
                </a:moveTo>
                <a:cubicBezTo>
                  <a:pt x="0" y="477623"/>
                  <a:pt x="477623" y="0"/>
                  <a:pt x="1066800" y="0"/>
                </a:cubicBezTo>
                <a:lnTo>
                  <a:pt x="1066800" y="0"/>
                </a:lnTo>
                <a:cubicBezTo>
                  <a:pt x="1655977" y="0"/>
                  <a:pt x="2133600" y="477623"/>
                  <a:pt x="2133600" y="1066800"/>
                </a:cubicBezTo>
                <a:lnTo>
                  <a:pt x="2133600" y="1066800"/>
                </a:lnTo>
                <a:cubicBezTo>
                  <a:pt x="2133600" y="1655977"/>
                  <a:pt x="1655977" y="2133600"/>
                  <a:pt x="1066800" y="2133600"/>
                </a:cubicBezTo>
                <a:lnTo>
                  <a:pt x="1066800" y="2133600"/>
                </a:lnTo>
                <a:cubicBezTo>
                  <a:pt x="477623" y="2133600"/>
                  <a:pt x="0" y="1655977"/>
                  <a:pt x="0" y="1066800"/>
                </a:cubicBezTo>
                <a:lnTo>
                  <a:pt x="0" y="1066800"/>
                </a:lnTo>
                <a:close/>
              </a:path>
            </a:pathLst>
          </a:custGeom>
        </p:spPr>
      </p:pic>
      <p:sp>
        <p:nvSpPr>
          <p:cNvPr id="4" name="文本占位符 3"/>
          <p:cNvSpPr>
            <a:spLocks noGrp="1"/>
          </p:cNvSpPr>
          <p:nvPr>
            <p:ph type="body" idx="16386"/>
            <p:custDataLst>
              <p:tags r:id="rId4"/>
            </p:custDataLst>
          </p:nvPr>
        </p:nvSpPr>
        <p:spPr/>
        <p:txBody>
          <a:bodyPr/>
          <a:lstStyle/>
          <a:p>
            <a:r>
              <a:rPr lang="zh-CN" altLang="en-US"/>
              <a:t>残差连接作用</a:t>
            </a:r>
          </a:p>
        </p:txBody>
      </p:sp>
      <p:sp>
        <p:nvSpPr>
          <p:cNvPr id="5" name="文本占位符 4"/>
          <p:cNvSpPr>
            <a:spLocks noGrp="1"/>
          </p:cNvSpPr>
          <p:nvPr>
            <p:ph type="body" idx="16387"/>
            <p:custDataLst>
              <p:tags r:id="rId5"/>
            </p:custDataLst>
          </p:nvPr>
        </p:nvSpPr>
        <p:spPr/>
        <p:txBody>
          <a:bodyPr/>
          <a:lstStyle/>
          <a:p>
            <a:r>
              <a:rPr lang="zh-CN" altLang="en-US"/>
              <a:t>在Transformer中，残差连接有效防止梯度消失，确保深层网络的信息畅通无阻。</a:t>
            </a:r>
          </a:p>
        </p:txBody>
      </p:sp>
      <p:pic>
        <p:nvPicPr>
          <p:cNvPr id="23" name="图片占位符 22" descr="79e59e14cfc31c8b45780d31643a27da"/>
          <p:cNvPicPr>
            <a:picLocks noGrp="1" noChangeAspect="1"/>
          </p:cNvPicPr>
          <p:nvPr>
            <p:ph type="pic" idx="16393"/>
            <p:custDataLst>
              <p:tags r:id="rId6"/>
            </p:custDataLst>
          </p:nvPr>
        </p:nvPicPr>
        <p:blipFill>
          <a:blip r:embed="rId14"/>
          <a:srcRect t="16676" b="16676"/>
          <a:stretch>
            <a:fillRect/>
          </a:stretch>
        </p:blipFill>
        <p:spPr>
          <a:xfrm>
            <a:off x="5029200" y="1905000"/>
            <a:ext cx="2133600" cy="2133600"/>
          </a:xfrm>
          <a:custGeom>
            <a:avLst/>
            <a:gdLst>
              <a:gd name="connisteX0" fmla="*/ 0 w 2133600"/>
              <a:gd name="connsiteY0" fmla="*/ 1066800 h 2133600"/>
              <a:gd name="connisteX1" fmla="*/ 1066800 w 2133600"/>
              <a:gd name="connsiteY1" fmla="*/ 0 h 2133600"/>
              <a:gd name="connisteX2" fmla="*/ 1066800 w 2133600"/>
              <a:gd name="connsiteY2" fmla="*/ 0 h 2133600"/>
              <a:gd name="connisteX3" fmla="*/ 2133600 w 2133600"/>
              <a:gd name="connsiteY3" fmla="*/ 1066800 h 2133600"/>
              <a:gd name="connisteX4" fmla="*/ 2133600 w 2133600"/>
              <a:gd name="connsiteY4" fmla="*/ 1066800 h 2133600"/>
              <a:gd name="connisteX5" fmla="*/ 1066800 w 2133600"/>
              <a:gd name="connsiteY5" fmla="*/ 2133600 h 2133600"/>
              <a:gd name="connisteX6" fmla="*/ 1066800 w 2133600"/>
              <a:gd name="connsiteY6" fmla="*/ 2133600 h 2133600"/>
              <a:gd name="connisteX7" fmla="*/ 0 w 2133600"/>
              <a:gd name="connsiteY7" fmla="*/ 1066800 h 2133600"/>
              <a:gd name="connisteX8" fmla="*/ 0 w 2133600"/>
              <a:gd name="connsiteY8" fmla="*/ 1066800 h 2133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133600" h="2133600">
                <a:moveTo>
                  <a:pt x="0" y="1066800"/>
                </a:moveTo>
                <a:cubicBezTo>
                  <a:pt x="0" y="477623"/>
                  <a:pt x="477623" y="0"/>
                  <a:pt x="1066800" y="0"/>
                </a:cubicBezTo>
                <a:lnTo>
                  <a:pt x="1066800" y="0"/>
                </a:lnTo>
                <a:cubicBezTo>
                  <a:pt x="1655977" y="0"/>
                  <a:pt x="2133600" y="477623"/>
                  <a:pt x="2133600" y="1066800"/>
                </a:cubicBezTo>
                <a:lnTo>
                  <a:pt x="2133600" y="1066800"/>
                </a:lnTo>
                <a:cubicBezTo>
                  <a:pt x="2133600" y="1655977"/>
                  <a:pt x="1655977" y="2133600"/>
                  <a:pt x="1066800" y="2133600"/>
                </a:cubicBezTo>
                <a:lnTo>
                  <a:pt x="1066800" y="2133600"/>
                </a:lnTo>
                <a:cubicBezTo>
                  <a:pt x="477623" y="2133600"/>
                  <a:pt x="0" y="1655977"/>
                  <a:pt x="0" y="1066800"/>
                </a:cubicBezTo>
                <a:lnTo>
                  <a:pt x="0" y="1066800"/>
                </a:lnTo>
                <a:close/>
              </a:path>
            </a:pathLst>
          </a:custGeom>
        </p:spPr>
      </p:pic>
      <p:sp>
        <p:nvSpPr>
          <p:cNvPr id="7" name="文本占位符 6"/>
          <p:cNvSpPr>
            <a:spLocks noGrp="1"/>
          </p:cNvSpPr>
          <p:nvPr>
            <p:ph type="body" idx="16388"/>
            <p:custDataLst>
              <p:tags r:id="rId7"/>
            </p:custDataLst>
          </p:nvPr>
        </p:nvSpPr>
        <p:spPr/>
        <p:txBody>
          <a:bodyPr/>
          <a:lstStyle/>
          <a:p>
            <a:r>
              <a:rPr lang="zh-CN" altLang="en-US"/>
              <a:t>层归一化功能</a:t>
            </a:r>
          </a:p>
        </p:txBody>
      </p:sp>
      <p:sp>
        <p:nvSpPr>
          <p:cNvPr id="8" name="文本占位符 7"/>
          <p:cNvSpPr>
            <a:spLocks noGrp="1"/>
          </p:cNvSpPr>
          <p:nvPr>
            <p:ph type="body" idx="16389"/>
            <p:custDataLst>
              <p:tags r:id="rId8"/>
            </p:custDataLst>
          </p:nvPr>
        </p:nvSpPr>
        <p:spPr/>
        <p:txBody>
          <a:bodyPr/>
          <a:lstStyle/>
          <a:p>
            <a:r>
              <a:rPr lang="zh-CN" altLang="en-US"/>
              <a:t>层归一化技术维持了每层输出特征的稳定性，加速模型收敛，提升训练效率。</a:t>
            </a:r>
          </a:p>
        </p:txBody>
      </p:sp>
      <p:pic>
        <p:nvPicPr>
          <p:cNvPr id="24" name="图片占位符 23" descr="1233f6e32138a82bfcce7986bd91dff3"/>
          <p:cNvPicPr>
            <a:picLocks noGrp="1" noChangeAspect="1"/>
          </p:cNvPicPr>
          <p:nvPr>
            <p:ph type="pic" idx="16394"/>
            <p:custDataLst>
              <p:tags r:id="rId9"/>
            </p:custDataLst>
          </p:nvPr>
        </p:nvPicPr>
        <p:blipFill>
          <a:blip r:embed="rId15"/>
          <a:srcRect l="12500" r="12500"/>
          <a:stretch>
            <a:fillRect/>
          </a:stretch>
        </p:blipFill>
        <p:spPr>
          <a:xfrm>
            <a:off x="8890000" y="1905000"/>
            <a:ext cx="2133600" cy="2133600"/>
          </a:xfrm>
          <a:custGeom>
            <a:avLst/>
            <a:gdLst>
              <a:gd name="connisteX0" fmla="*/ 0 w 2133600"/>
              <a:gd name="connsiteY0" fmla="*/ 1066800 h 2133600"/>
              <a:gd name="connisteX1" fmla="*/ 1066800 w 2133600"/>
              <a:gd name="connsiteY1" fmla="*/ 0 h 2133600"/>
              <a:gd name="connisteX2" fmla="*/ 1066800 w 2133600"/>
              <a:gd name="connsiteY2" fmla="*/ 0 h 2133600"/>
              <a:gd name="connisteX3" fmla="*/ 2133600 w 2133600"/>
              <a:gd name="connsiteY3" fmla="*/ 1066800 h 2133600"/>
              <a:gd name="connisteX4" fmla="*/ 2133600 w 2133600"/>
              <a:gd name="connsiteY4" fmla="*/ 1066800 h 2133600"/>
              <a:gd name="connisteX5" fmla="*/ 1066800 w 2133600"/>
              <a:gd name="connsiteY5" fmla="*/ 2133600 h 2133600"/>
              <a:gd name="connisteX6" fmla="*/ 1066800 w 2133600"/>
              <a:gd name="connsiteY6" fmla="*/ 2133600 h 2133600"/>
              <a:gd name="connisteX7" fmla="*/ 0 w 2133600"/>
              <a:gd name="connsiteY7" fmla="*/ 1066800 h 2133600"/>
              <a:gd name="connisteX8" fmla="*/ 0 w 2133600"/>
              <a:gd name="connsiteY8" fmla="*/ 1066800 h 2133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133600" h="2133600">
                <a:moveTo>
                  <a:pt x="0" y="1066800"/>
                </a:moveTo>
                <a:cubicBezTo>
                  <a:pt x="0" y="477623"/>
                  <a:pt x="477623" y="0"/>
                  <a:pt x="1066800" y="0"/>
                </a:cubicBezTo>
                <a:lnTo>
                  <a:pt x="1066800" y="0"/>
                </a:lnTo>
                <a:cubicBezTo>
                  <a:pt x="1655977" y="0"/>
                  <a:pt x="2133600" y="477623"/>
                  <a:pt x="2133600" y="1066800"/>
                </a:cubicBezTo>
                <a:lnTo>
                  <a:pt x="2133600" y="1066800"/>
                </a:lnTo>
                <a:cubicBezTo>
                  <a:pt x="2133600" y="1655977"/>
                  <a:pt x="1655977" y="2133600"/>
                  <a:pt x="1066800" y="2133600"/>
                </a:cubicBezTo>
                <a:lnTo>
                  <a:pt x="1066800" y="2133600"/>
                </a:lnTo>
                <a:cubicBezTo>
                  <a:pt x="477623" y="2133600"/>
                  <a:pt x="0" y="1655977"/>
                  <a:pt x="0" y="1066800"/>
                </a:cubicBezTo>
                <a:lnTo>
                  <a:pt x="0" y="1066800"/>
                </a:lnTo>
                <a:close/>
              </a:path>
            </a:pathLst>
          </a:custGeom>
        </p:spPr>
      </p:pic>
      <p:sp>
        <p:nvSpPr>
          <p:cNvPr id="10" name="文本占位符 9"/>
          <p:cNvSpPr>
            <a:spLocks noGrp="1"/>
          </p:cNvSpPr>
          <p:nvPr>
            <p:ph type="body" idx="16390"/>
            <p:custDataLst>
              <p:tags r:id="rId10"/>
            </p:custDataLst>
          </p:nvPr>
        </p:nvSpPr>
        <p:spPr/>
        <p:txBody>
          <a:bodyPr/>
          <a:lstStyle/>
          <a:p>
            <a:r>
              <a:rPr lang="zh-CN" altLang="en-US"/>
              <a:t>模块化实现优势</a:t>
            </a:r>
          </a:p>
        </p:txBody>
      </p:sp>
      <p:sp>
        <p:nvSpPr>
          <p:cNvPr id="11" name="文本占位符 10"/>
          <p:cNvSpPr>
            <a:spLocks noGrp="1"/>
          </p:cNvSpPr>
          <p:nvPr>
            <p:ph type="body" idx="16391"/>
            <p:custDataLst>
              <p:tags r:id="rId11"/>
            </p:custDataLst>
          </p:nvPr>
        </p:nvSpPr>
        <p:spPr/>
        <p:txBody>
          <a:bodyPr/>
          <a:lstStyle/>
          <a:p>
            <a:r>
              <a:rPr lang="zh-CN" altLang="en-US"/>
              <a:t>结合残差连接与层归一化的模块化设计，显著增强了特征流动的稳定性，保障了深度网络的训练效果。</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16388"/>
            <p:custDataLst>
              <p:tags r:id="rId2"/>
            </p:custDataLst>
          </p:nvPr>
        </p:nvSpPr>
        <p:spPr/>
        <p:txBody>
          <a:bodyPr>
            <a:normAutofit fontScale="90000"/>
          </a:bodyPr>
          <a:lstStyle/>
          <a:p>
            <a:r>
              <a:rPr lang="zh-CN" altLang="en-US"/>
              <a:t>通过实例展示Transformer的编码解码过程</a:t>
            </a:r>
          </a:p>
        </p:txBody>
      </p:sp>
      <p:sp>
        <p:nvSpPr>
          <p:cNvPr id="3" name="文本占位符 2"/>
          <p:cNvSpPr>
            <a:spLocks noGrp="1"/>
          </p:cNvSpPr>
          <p:nvPr>
            <p:ph type="body" sz="quarter" idx="16389"/>
            <p:custDataLst>
              <p:tags r:id="rId3"/>
            </p:custDataLst>
          </p:nvPr>
        </p:nvSpPr>
        <p:spPr/>
        <p:txBody>
          <a:bodyPr/>
          <a:lstStyle/>
          <a:p>
            <a:r>
              <a:rPr lang="zh-CN" altLang="en-US"/>
              <a:t>03</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sz="3000"/>
              <a:t>通过实例展示Transformer的编码解码过程</a:t>
            </a:r>
          </a:p>
        </p:txBody>
      </p:sp>
      <p:grpSp>
        <p:nvGrpSpPr>
          <p:cNvPr id="36" name="组合 35"/>
          <p:cNvGrpSpPr/>
          <p:nvPr/>
        </p:nvGrpSpPr>
        <p:grpSpPr>
          <a:xfrm>
            <a:off x="609600" y="1524000"/>
            <a:ext cx="10972800" cy="4724400"/>
            <a:chOff x="960" y="2400"/>
            <a:chExt cx="17280" cy="7440"/>
          </a:xfrm>
        </p:grpSpPr>
      </p:grpSp>
      <p:sp>
        <p:nvSpPr>
          <p:cNvPr id="3" name="装饰  1"/>
          <p:cNvSpPr>
            <a:spLocks noGrp="1"/>
          </p:cNvSpPr>
          <p:nvPr>
            <p:ph type="body" idx="16394" hasCustomPrompt="1"/>
            <p:custDataLst>
              <p:tags r:id="rId3"/>
            </p:custDataLst>
          </p:nvPr>
        </p:nvSpPr>
        <p:spPr/>
        <p:txBody>
          <a:bodyPr>
            <a:noAutofit/>
          </a:bodyPr>
          <a:lstStyle/>
          <a:p>
            <a:pPr>
              <a:buNone/>
            </a:pPr>
            <a:endParaRPr lang="zh-CN" altLang="en-US"/>
          </a:p>
        </p:txBody>
      </p:sp>
      <p:pic>
        <p:nvPicPr>
          <p:cNvPr id="32" name="图片占位符 31" descr="09719076-3603-451a-84d8-4bbba58d24d9"/>
          <p:cNvPicPr>
            <a:picLocks noGrp="1" noChangeAspect="1"/>
          </p:cNvPicPr>
          <p:nvPr>
            <p:ph type="pic" idx="16395"/>
            <p:custDataLst>
              <p:tags r:id="rId4"/>
            </p:custDataLst>
          </p:nvPr>
        </p:nvPicPr>
        <p:blipFill>
          <a:blip r:embed="rId20"/>
          <a:srcRect t="10" b="10"/>
          <a:stretch>
            <a:fillRect/>
          </a:stretch>
        </p:blipFill>
        <p:spPr>
          <a:xfrm>
            <a:off x="812800" y="1727200"/>
            <a:ext cx="2108200" cy="1828800"/>
          </a:xfrm>
          <a:prstGeom prst="rect">
            <a:avLst/>
          </a:prstGeom>
        </p:spPr>
      </p:pic>
      <p:sp>
        <p:nvSpPr>
          <p:cNvPr id="5" name="文本占位符 4"/>
          <p:cNvSpPr>
            <a:spLocks noGrp="1"/>
          </p:cNvSpPr>
          <p:nvPr>
            <p:ph type="body" idx="16386"/>
            <p:custDataLst>
              <p:tags r:id="rId5"/>
            </p:custDataLst>
          </p:nvPr>
        </p:nvSpPr>
        <p:spPr/>
        <p:txBody>
          <a:bodyPr/>
          <a:lstStyle/>
          <a:p>
            <a:r>
              <a:rPr lang="zh-CN" altLang="en-US"/>
              <a:t>编码器特性</a:t>
            </a:r>
          </a:p>
        </p:txBody>
      </p:sp>
      <p:sp>
        <p:nvSpPr>
          <p:cNvPr id="6" name="文本占位符 5"/>
          <p:cNvSpPr>
            <a:spLocks noGrp="1"/>
          </p:cNvSpPr>
          <p:nvPr>
            <p:ph type="body" idx="16387"/>
            <p:custDataLst>
              <p:tags r:id="rId6"/>
            </p:custDataLst>
          </p:nvPr>
        </p:nvSpPr>
        <p:spPr/>
        <p:txBody>
          <a:bodyPr/>
          <a:lstStyle/>
          <a:p>
            <a:r>
              <a:rPr lang="zh-CN" altLang="en-US"/>
              <a:t>编码器通过多层堆叠，有效捕捉输入序列的长距离依赖关系，形成丰富的全局特征表示。</a:t>
            </a:r>
          </a:p>
        </p:txBody>
      </p:sp>
      <p:sp>
        <p:nvSpPr>
          <p:cNvPr id="7" name="装饰  5"/>
          <p:cNvSpPr>
            <a:spLocks noGrp="1"/>
          </p:cNvSpPr>
          <p:nvPr>
            <p:ph type="body" idx="16396" hasCustomPrompt="1"/>
            <p:custDataLst>
              <p:tags r:id="rId7"/>
            </p:custDataLst>
          </p:nvPr>
        </p:nvSpPr>
        <p:spPr/>
        <p:txBody>
          <a:bodyPr>
            <a:noAutofit/>
          </a:bodyPr>
          <a:lstStyle/>
          <a:p>
            <a:pPr>
              <a:buNone/>
            </a:pPr>
            <a:endParaRPr lang="zh-CN" altLang="en-US"/>
          </a:p>
        </p:txBody>
      </p:sp>
      <p:pic>
        <p:nvPicPr>
          <p:cNvPr id="33" name="图片占位符 32" descr="20fbbc3751a3b54762c6da4caa70692a"/>
          <p:cNvPicPr>
            <a:picLocks noGrp="1" noChangeAspect="1"/>
          </p:cNvPicPr>
          <p:nvPr>
            <p:ph type="pic" idx="16397"/>
            <p:custDataLst>
              <p:tags r:id="rId8"/>
            </p:custDataLst>
          </p:nvPr>
        </p:nvPicPr>
        <p:blipFill>
          <a:blip r:embed="rId21"/>
          <a:srcRect l="11585" r="11585"/>
          <a:stretch>
            <a:fillRect/>
          </a:stretch>
        </p:blipFill>
        <p:spPr>
          <a:xfrm>
            <a:off x="3632200" y="1727200"/>
            <a:ext cx="2108200" cy="1828800"/>
          </a:xfrm>
          <a:prstGeom prst="rect">
            <a:avLst/>
          </a:prstGeom>
        </p:spPr>
      </p:pic>
      <p:sp>
        <p:nvSpPr>
          <p:cNvPr id="9" name="文本占位符 8"/>
          <p:cNvSpPr>
            <a:spLocks noGrp="1"/>
          </p:cNvSpPr>
          <p:nvPr>
            <p:ph type="body" idx="16388"/>
            <p:custDataLst>
              <p:tags r:id="rId9"/>
            </p:custDataLst>
          </p:nvPr>
        </p:nvSpPr>
        <p:spPr/>
        <p:txBody>
          <a:bodyPr/>
          <a:lstStyle/>
          <a:p>
            <a:r>
              <a:rPr lang="zh-CN" altLang="en-US"/>
              <a:t>解码器生成</a:t>
            </a:r>
          </a:p>
        </p:txBody>
      </p:sp>
      <p:sp>
        <p:nvSpPr>
          <p:cNvPr id="10" name="文本占位符 9"/>
          <p:cNvSpPr>
            <a:spLocks noGrp="1"/>
          </p:cNvSpPr>
          <p:nvPr>
            <p:ph type="body" idx="16389"/>
            <p:custDataLst>
              <p:tags r:id="rId10"/>
            </p:custDataLst>
          </p:nvPr>
        </p:nvSpPr>
        <p:spPr/>
        <p:txBody>
          <a:bodyPr/>
          <a:lstStyle/>
          <a:p>
            <a:r>
              <a:rPr lang="zh-CN" altLang="en-US"/>
              <a:t>解码器基于编码器的输出，采用自回归方式生成目标序列，每一步生成都依赖于之前的状态和编码器的信息。</a:t>
            </a:r>
          </a:p>
        </p:txBody>
      </p:sp>
      <p:sp>
        <p:nvSpPr>
          <p:cNvPr id="11" name="装饰  9"/>
          <p:cNvSpPr>
            <a:spLocks noGrp="1"/>
          </p:cNvSpPr>
          <p:nvPr>
            <p:ph type="body" idx="16398" hasCustomPrompt="1"/>
            <p:custDataLst>
              <p:tags r:id="rId11"/>
            </p:custDataLst>
          </p:nvPr>
        </p:nvSpPr>
        <p:spPr/>
        <p:txBody>
          <a:bodyPr>
            <a:noAutofit/>
          </a:bodyPr>
          <a:lstStyle/>
          <a:p>
            <a:pPr>
              <a:buNone/>
            </a:pPr>
            <a:endParaRPr lang="zh-CN" altLang="en-US"/>
          </a:p>
        </p:txBody>
      </p:sp>
      <p:pic>
        <p:nvPicPr>
          <p:cNvPr id="34" name="图片占位符 33" descr="c1de7025e3c537fdcc9a8a9ab44b2b1e"/>
          <p:cNvPicPr>
            <a:picLocks noGrp="1" noChangeAspect="1"/>
          </p:cNvPicPr>
          <p:nvPr>
            <p:ph type="pic" idx="16399"/>
            <p:custDataLst>
              <p:tags r:id="rId12"/>
            </p:custDataLst>
          </p:nvPr>
        </p:nvPicPr>
        <p:blipFill>
          <a:blip r:embed="rId22"/>
          <a:srcRect l="1244" r="1244"/>
          <a:stretch>
            <a:fillRect/>
          </a:stretch>
        </p:blipFill>
        <p:spPr>
          <a:xfrm>
            <a:off x="6451600" y="1727200"/>
            <a:ext cx="2108200" cy="1828800"/>
          </a:xfrm>
          <a:prstGeom prst="rect">
            <a:avLst/>
          </a:prstGeom>
        </p:spPr>
      </p:pic>
      <p:sp>
        <p:nvSpPr>
          <p:cNvPr id="13" name="文本占位符 12"/>
          <p:cNvSpPr>
            <a:spLocks noGrp="1"/>
          </p:cNvSpPr>
          <p:nvPr>
            <p:ph type="body" idx="16390"/>
            <p:custDataLst>
              <p:tags r:id="rId13"/>
            </p:custDataLst>
          </p:nvPr>
        </p:nvSpPr>
        <p:spPr/>
        <p:txBody>
          <a:bodyPr/>
          <a:lstStyle/>
          <a:p>
            <a:r>
              <a:rPr lang="zh-CN" altLang="en-US"/>
              <a:t>信息流动解析</a:t>
            </a:r>
          </a:p>
        </p:txBody>
      </p:sp>
      <p:sp>
        <p:nvSpPr>
          <p:cNvPr id="14" name="文本占位符 13"/>
          <p:cNvSpPr>
            <a:spLocks noGrp="1"/>
          </p:cNvSpPr>
          <p:nvPr>
            <p:ph type="body" idx="16391"/>
            <p:custDataLst>
              <p:tags r:id="rId14"/>
            </p:custDataLst>
          </p:nvPr>
        </p:nvSpPr>
        <p:spPr/>
        <p:txBody>
          <a:bodyPr/>
          <a:lstStyle/>
          <a:p>
            <a:r>
              <a:rPr lang="zh-CN" altLang="en-US"/>
              <a:t>实例演示了编码器如何逐层传递和整合信息，以及解码器如何利用这些信息进行序列生成，展现了Transformer模型的核心机制。</a:t>
            </a:r>
          </a:p>
        </p:txBody>
      </p:sp>
      <p:sp>
        <p:nvSpPr>
          <p:cNvPr id="15" name="装饰  3"/>
          <p:cNvSpPr>
            <a:spLocks noGrp="1"/>
          </p:cNvSpPr>
          <p:nvPr>
            <p:ph type="body" idx="16400" hasCustomPrompt="1"/>
            <p:custDataLst>
              <p:tags r:id="rId15"/>
            </p:custDataLst>
          </p:nvPr>
        </p:nvSpPr>
        <p:spPr/>
        <p:txBody>
          <a:bodyPr>
            <a:noAutofit/>
          </a:bodyPr>
          <a:lstStyle/>
          <a:p>
            <a:pPr>
              <a:buNone/>
            </a:pPr>
            <a:endParaRPr lang="zh-CN" altLang="en-US"/>
          </a:p>
        </p:txBody>
      </p:sp>
      <p:pic>
        <p:nvPicPr>
          <p:cNvPr id="35" name="图片占位符 34" descr="680c02af6899a604a3ecd6dba17c9b56"/>
          <p:cNvPicPr>
            <a:picLocks noGrp="1" noChangeAspect="1"/>
          </p:cNvPicPr>
          <p:nvPr>
            <p:ph type="pic" idx="16401"/>
            <p:custDataLst>
              <p:tags r:id="rId16"/>
            </p:custDataLst>
          </p:nvPr>
        </p:nvPicPr>
        <p:blipFill>
          <a:blip r:embed="rId23"/>
          <a:srcRect l="6771" r="6771"/>
          <a:stretch>
            <a:fillRect/>
          </a:stretch>
        </p:blipFill>
        <p:spPr>
          <a:xfrm>
            <a:off x="9271000" y="1727200"/>
            <a:ext cx="2108200" cy="1828800"/>
          </a:xfrm>
          <a:prstGeom prst="rect">
            <a:avLst/>
          </a:prstGeom>
        </p:spPr>
      </p:pic>
      <p:sp>
        <p:nvSpPr>
          <p:cNvPr id="17" name="文本占位符 16"/>
          <p:cNvSpPr>
            <a:spLocks noGrp="1"/>
          </p:cNvSpPr>
          <p:nvPr>
            <p:ph type="body" idx="16392"/>
            <p:custDataLst>
              <p:tags r:id="rId17"/>
            </p:custDataLst>
          </p:nvPr>
        </p:nvSpPr>
        <p:spPr/>
        <p:txBody>
          <a:bodyPr/>
          <a:lstStyle/>
          <a:p>
            <a:r>
              <a:rPr lang="zh-CN" altLang="en-US"/>
              <a:t>协同工作原理</a:t>
            </a:r>
          </a:p>
        </p:txBody>
      </p:sp>
      <p:sp>
        <p:nvSpPr>
          <p:cNvPr id="18" name="文本占位符 17"/>
          <p:cNvSpPr>
            <a:spLocks noGrp="1"/>
          </p:cNvSpPr>
          <p:nvPr>
            <p:ph type="body" idx="16393"/>
            <p:custDataLst>
              <p:tags r:id="rId18"/>
            </p:custDataLst>
          </p:nvPr>
        </p:nvSpPr>
        <p:spPr/>
        <p:txBody>
          <a:bodyPr>
            <a:normAutofit lnSpcReduction="10000"/>
          </a:bodyPr>
          <a:lstStyle/>
          <a:p>
            <a:r>
              <a:rPr lang="zh-CN" altLang="en-US"/>
              <a:t>编码解码器的协同作用，实现了从输入到输出的高效转换，编码器负责理解，解码器负责生成，二者紧密配合完成序列到序列的任务。</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sz="3000"/>
              <a:t>编码器多层堆叠与信息流动的实现</a:t>
            </a:r>
          </a:p>
        </p:txBody>
      </p:sp>
      <p:grpSp>
        <p:nvGrpSpPr>
          <p:cNvPr id="20" name="组合 19"/>
          <p:cNvGrpSpPr/>
          <p:nvPr/>
        </p:nvGrpSpPr>
        <p:grpSpPr>
          <a:xfrm>
            <a:off x="609600" y="1524000"/>
            <a:ext cx="10972800" cy="4724400"/>
            <a:chOff x="960" y="2400"/>
            <a:chExt cx="17280" cy="7440"/>
          </a:xfrm>
        </p:grpSpPr>
      </p:grpSp>
      <p:sp>
        <p:nvSpPr>
          <p:cNvPr id="3" name="装饰  1"/>
          <p:cNvSpPr>
            <a:spLocks noGrp="1"/>
          </p:cNvSpPr>
          <p:nvPr>
            <p:ph type="body" idx="16390" hasCustomPrompt="1"/>
            <p:custDataLst>
              <p:tags r:id="rId3"/>
            </p:custDataLst>
          </p:nvPr>
        </p:nvSpPr>
        <p:spPr/>
        <p:txBody>
          <a:bodyPr>
            <a:noAutofit/>
          </a:bodyPr>
          <a:lstStyle/>
          <a:p>
            <a:pPr>
              <a:buNone/>
            </a:pPr>
            <a:endParaRPr lang="zh-CN" altLang="en-US"/>
          </a:p>
        </p:txBody>
      </p:sp>
      <p:pic>
        <p:nvPicPr>
          <p:cNvPr id="18" name="图片占位符 17" descr="0b1b3e660d8ceef6c3b98f45bcf5fad0"/>
          <p:cNvPicPr>
            <a:picLocks noGrp="1" noChangeAspect="1"/>
          </p:cNvPicPr>
          <p:nvPr>
            <p:ph type="pic" idx="16391"/>
            <p:custDataLst>
              <p:tags r:id="rId4"/>
            </p:custDataLst>
          </p:nvPr>
        </p:nvPicPr>
        <p:blipFill>
          <a:blip r:embed="rId12"/>
          <a:srcRect t="9904" b="9904"/>
          <a:stretch>
            <a:fillRect/>
          </a:stretch>
        </p:blipFill>
        <p:spPr>
          <a:xfrm>
            <a:off x="609600" y="1524000"/>
            <a:ext cx="5334000" cy="2946400"/>
          </a:xfrm>
          <a:custGeom>
            <a:avLst/>
            <a:gdLst>
              <a:gd name="connisteX0" fmla="*/ 0 w 5334000"/>
              <a:gd name="connsiteY0" fmla="*/ 203200 h 2946400"/>
              <a:gd name="connisteX1" fmla="*/ 203200 w 5334000"/>
              <a:gd name="connsiteY1" fmla="*/ 0 h 2946400"/>
              <a:gd name="connisteX2" fmla="*/ 5130800 w 5334000"/>
              <a:gd name="connsiteY2" fmla="*/ 0 h 2946400"/>
              <a:gd name="connisteX3" fmla="*/ 5334000 w 5334000"/>
              <a:gd name="connsiteY3" fmla="*/ 203200 h 2946400"/>
              <a:gd name="connisteX4" fmla="*/ 5334000 w 5334000"/>
              <a:gd name="connsiteY4" fmla="*/ 2946400 h 2946400"/>
              <a:gd name="connisteX5" fmla="*/ 0 w 5334000"/>
              <a:gd name="connsiteY5" fmla="*/ 2946400 h 2946400"/>
              <a:gd name="connisteX6" fmla="*/ 0 w 5334000"/>
              <a:gd name="connsiteY6"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5334000" h="2946400">
                <a:moveTo>
                  <a:pt x="0" y="203200"/>
                </a:moveTo>
                <a:cubicBezTo>
                  <a:pt x="0" y="90976"/>
                  <a:pt x="90976" y="0"/>
                  <a:pt x="203200" y="0"/>
                </a:cubicBezTo>
                <a:lnTo>
                  <a:pt x="5130800" y="0"/>
                </a:lnTo>
                <a:cubicBezTo>
                  <a:pt x="5243024" y="0"/>
                  <a:pt x="5334000" y="90976"/>
                  <a:pt x="5334000" y="203200"/>
                </a:cubicBezTo>
                <a:lnTo>
                  <a:pt x="5334000" y="2946400"/>
                </a:lnTo>
                <a:lnTo>
                  <a:pt x="0" y="2946400"/>
                </a:lnTo>
                <a:lnTo>
                  <a:pt x="0" y="203200"/>
                </a:lnTo>
                <a:close/>
              </a:path>
            </a:pathLst>
          </a:custGeom>
        </p:spPr>
      </p:pic>
      <p:sp>
        <p:nvSpPr>
          <p:cNvPr id="5" name="文本占位符 4"/>
          <p:cNvSpPr>
            <a:spLocks noGrp="1"/>
          </p:cNvSpPr>
          <p:nvPr>
            <p:ph type="body" idx="16386"/>
            <p:custDataLst>
              <p:tags r:id="rId5"/>
            </p:custDataLst>
          </p:nvPr>
        </p:nvSpPr>
        <p:spPr/>
        <p:txBody>
          <a:bodyPr/>
          <a:lstStyle/>
          <a:p>
            <a:r>
              <a:rPr lang="zh-CN" altLang="en-US"/>
              <a:t>编码器堆叠</a:t>
            </a:r>
          </a:p>
        </p:txBody>
      </p:sp>
      <p:sp>
        <p:nvSpPr>
          <p:cNvPr id="6" name="文本占位符 5"/>
          <p:cNvSpPr>
            <a:spLocks noGrp="1"/>
          </p:cNvSpPr>
          <p:nvPr>
            <p:ph type="body" idx="16387"/>
            <p:custDataLst>
              <p:tags r:id="rId6"/>
            </p:custDataLst>
          </p:nvPr>
        </p:nvSpPr>
        <p:spPr/>
        <p:txBody>
          <a:bodyPr/>
          <a:lstStyle/>
          <a:p>
            <a:r>
              <a:rPr lang="zh-CN" altLang="en-US"/>
              <a:t>多层结构深化特征提取，确保信息稳定流动，利用多头注意力与前馈网络增强表示。</a:t>
            </a:r>
          </a:p>
        </p:txBody>
      </p:sp>
      <p:sp>
        <p:nvSpPr>
          <p:cNvPr id="7" name="装饰  5"/>
          <p:cNvSpPr>
            <a:spLocks noGrp="1"/>
          </p:cNvSpPr>
          <p:nvPr>
            <p:ph type="body" idx="16392" hasCustomPrompt="1"/>
            <p:custDataLst>
              <p:tags r:id="rId7"/>
            </p:custDataLst>
          </p:nvPr>
        </p:nvSpPr>
        <p:spPr/>
        <p:txBody>
          <a:bodyPr>
            <a:noAutofit/>
          </a:bodyPr>
          <a:lstStyle/>
          <a:p>
            <a:pPr>
              <a:buNone/>
            </a:pPr>
            <a:endParaRPr lang="zh-CN" altLang="en-US"/>
          </a:p>
        </p:txBody>
      </p:sp>
      <p:pic>
        <p:nvPicPr>
          <p:cNvPr id="19" name="图片占位符 18" descr="d0df105c1edd1f5359c797066d8ece78"/>
          <p:cNvPicPr>
            <a:picLocks noGrp="1" noChangeAspect="1"/>
          </p:cNvPicPr>
          <p:nvPr>
            <p:ph type="pic" idx="16393"/>
            <p:custDataLst>
              <p:tags r:id="rId8"/>
            </p:custDataLst>
          </p:nvPr>
        </p:nvPicPr>
        <p:blipFill>
          <a:blip r:embed="rId13"/>
          <a:srcRect t="887" b="887"/>
          <a:stretch>
            <a:fillRect/>
          </a:stretch>
        </p:blipFill>
        <p:spPr>
          <a:xfrm>
            <a:off x="6248400" y="1524000"/>
            <a:ext cx="5334000" cy="2946400"/>
          </a:xfrm>
          <a:custGeom>
            <a:avLst/>
            <a:gdLst>
              <a:gd name="connisteX0" fmla="*/ 0 w 5334000"/>
              <a:gd name="connsiteY0" fmla="*/ 203200 h 2946400"/>
              <a:gd name="connisteX1" fmla="*/ 203200 w 5334000"/>
              <a:gd name="connsiteY1" fmla="*/ 0 h 2946400"/>
              <a:gd name="connisteX2" fmla="*/ 5130800 w 5334000"/>
              <a:gd name="connsiteY2" fmla="*/ 0 h 2946400"/>
              <a:gd name="connisteX3" fmla="*/ 5334000 w 5334000"/>
              <a:gd name="connsiteY3" fmla="*/ 203200 h 2946400"/>
              <a:gd name="connisteX4" fmla="*/ 5334000 w 5334000"/>
              <a:gd name="connsiteY4" fmla="*/ 2946400 h 2946400"/>
              <a:gd name="connisteX5" fmla="*/ 0 w 5334000"/>
              <a:gd name="connsiteY5" fmla="*/ 2946400 h 2946400"/>
              <a:gd name="connisteX6" fmla="*/ 0 w 5334000"/>
              <a:gd name="connsiteY6"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5334000" h="2946400">
                <a:moveTo>
                  <a:pt x="0" y="203200"/>
                </a:moveTo>
                <a:cubicBezTo>
                  <a:pt x="0" y="90976"/>
                  <a:pt x="90976" y="0"/>
                  <a:pt x="203200" y="0"/>
                </a:cubicBezTo>
                <a:lnTo>
                  <a:pt x="5130800" y="0"/>
                </a:lnTo>
                <a:cubicBezTo>
                  <a:pt x="5243024" y="0"/>
                  <a:pt x="5334000" y="90976"/>
                  <a:pt x="5334000" y="203200"/>
                </a:cubicBezTo>
                <a:lnTo>
                  <a:pt x="5334000" y="2946400"/>
                </a:lnTo>
                <a:lnTo>
                  <a:pt x="0" y="2946400"/>
                </a:lnTo>
                <a:lnTo>
                  <a:pt x="0" y="203200"/>
                </a:lnTo>
                <a:close/>
              </a:path>
            </a:pathLst>
          </a:custGeom>
        </p:spPr>
      </p:pic>
      <p:sp>
        <p:nvSpPr>
          <p:cNvPr id="9" name="文本占位符 8"/>
          <p:cNvSpPr>
            <a:spLocks noGrp="1"/>
          </p:cNvSpPr>
          <p:nvPr>
            <p:ph type="body" idx="16388"/>
            <p:custDataLst>
              <p:tags r:id="rId9"/>
            </p:custDataLst>
          </p:nvPr>
        </p:nvSpPr>
        <p:spPr/>
        <p:txBody>
          <a:bodyPr/>
          <a:lstStyle/>
          <a:p>
            <a:r>
              <a:rPr lang="zh-CN" altLang="en-US"/>
              <a:t>信息传播</a:t>
            </a:r>
          </a:p>
        </p:txBody>
      </p:sp>
      <p:sp>
        <p:nvSpPr>
          <p:cNvPr id="10" name="文本占位符 9"/>
          <p:cNvSpPr>
            <a:spLocks noGrp="1"/>
          </p:cNvSpPr>
          <p:nvPr>
            <p:ph type="body" idx="16389"/>
            <p:custDataLst>
              <p:tags r:id="rId10"/>
            </p:custDataLst>
          </p:nvPr>
        </p:nvSpPr>
        <p:spPr/>
        <p:txBody>
          <a:bodyPr/>
          <a:lstStyle/>
          <a:p>
            <a:r>
              <a:rPr lang="zh-CN" altLang="en-US"/>
              <a:t>残差连接与层归一化技术，有效解决梯度问题，维持深层模型训练稳定性，优化特征传递。</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sz="3000"/>
              <a:t>解码器自回归生成过程的实现与可视化</a:t>
            </a:r>
          </a:p>
        </p:txBody>
      </p:sp>
      <p:grpSp>
        <p:nvGrpSpPr>
          <p:cNvPr id="12" name="组合 11"/>
          <p:cNvGrpSpPr/>
          <p:nvPr/>
        </p:nvGrpSpPr>
        <p:grpSpPr>
          <a:xfrm>
            <a:off x="1066800" y="2108200"/>
            <a:ext cx="4572000" cy="3556000"/>
            <a:chOff x="1680" y="3320"/>
            <a:chExt cx="7200" cy="5600"/>
          </a:xfrm>
        </p:grpSpPr>
      </p:grpSp>
      <p:pic>
        <p:nvPicPr>
          <p:cNvPr id="13" name="内容占位符 12" descr="c03584c4-f6ee-4c1e-a996-ff7e036aed70"/>
          <p:cNvPicPr>
            <a:picLocks noGrp="1" noChangeAspect="1"/>
          </p:cNvPicPr>
          <p:nvPr>
            <p:ph idx="16390"/>
            <p:custDataLst>
              <p:tags r:id="rId3"/>
            </p:custDataLst>
          </p:nvPr>
        </p:nvPicPr>
        <p:blipFill>
          <a:blip r:embed="rId10"/>
          <a:srcRect t="377" b="377"/>
          <a:stretch>
            <a:fillRect/>
          </a:stretch>
        </p:blipFill>
        <p:spPr>
          <a:xfrm>
            <a:off x="6096000" y="1524000"/>
            <a:ext cx="5486400" cy="4724400"/>
          </a:xfrm>
          <a:custGeom>
            <a:avLst/>
            <a:gdLst>
              <a:gd name="connisteX0" fmla="*/ 0 w 5486400"/>
              <a:gd name="connsiteY0" fmla="*/ 0 h 4724400"/>
              <a:gd name="connisteX1" fmla="*/ 5283200 w 5486400"/>
              <a:gd name="connsiteY1" fmla="*/ 0 h 4724400"/>
              <a:gd name="connisteX2" fmla="*/ 5486400 w 5486400"/>
              <a:gd name="connsiteY2" fmla="*/ 203200 h 4724400"/>
              <a:gd name="connisteX3" fmla="*/ 5486400 w 5486400"/>
              <a:gd name="connsiteY3" fmla="*/ 4521200 h 4724400"/>
              <a:gd name="connisteX4" fmla="*/ 5283200 w 5486400"/>
              <a:gd name="connsiteY4" fmla="*/ 4724400 h 4724400"/>
              <a:gd name="connisteX5" fmla="*/ 0 w 5486400"/>
              <a:gd name="connsiteY5" fmla="*/ 4724400 h 4724400"/>
              <a:gd name="connisteX6" fmla="*/ 0 w 54864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5486400" h="4724400">
                <a:moveTo>
                  <a:pt x="0" y="0"/>
                </a:moveTo>
                <a:lnTo>
                  <a:pt x="5283200" y="0"/>
                </a:lnTo>
                <a:cubicBezTo>
                  <a:pt x="5395424" y="0"/>
                  <a:pt x="5486400" y="90976"/>
                  <a:pt x="5486400" y="203200"/>
                </a:cubicBezTo>
                <a:lnTo>
                  <a:pt x="5486400" y="4521200"/>
                </a:lnTo>
                <a:cubicBezTo>
                  <a:pt x="5486400" y="4633424"/>
                  <a:pt x="5395424" y="4724400"/>
                  <a:pt x="5283200" y="4724400"/>
                </a:cubicBezTo>
                <a:lnTo>
                  <a:pt x="0" y="4724400"/>
                </a:lnTo>
                <a:lnTo>
                  <a:pt x="0" y="0"/>
                </a:lnTo>
                <a:close/>
              </a:path>
            </a:pathLst>
          </a:custGeom>
        </p:spPr>
      </p:pic>
      <p:sp>
        <p:nvSpPr>
          <p:cNvPr id="4" name="装饰  2"/>
          <p:cNvSpPr>
            <a:spLocks noGrp="1"/>
          </p:cNvSpPr>
          <p:nvPr>
            <p:ph type="body" idx="16391" hasCustomPrompt="1"/>
            <p:custDataLst>
              <p:tags r:id="rId4"/>
            </p:custDataLst>
          </p:nvPr>
        </p:nvSpPr>
        <p:spPr/>
        <p:txBody>
          <a:bodyPr>
            <a:noAutofit/>
          </a:bodyPr>
          <a:lstStyle/>
          <a:p>
            <a:pPr>
              <a:buNone/>
            </a:pPr>
            <a:endParaRPr lang="zh-CN" altLang="en-US"/>
          </a:p>
        </p:txBody>
      </p:sp>
      <p:sp>
        <p:nvSpPr>
          <p:cNvPr id="5" name="文本占位符 4"/>
          <p:cNvSpPr>
            <a:spLocks noGrp="1"/>
          </p:cNvSpPr>
          <p:nvPr>
            <p:ph type="body" idx="16386"/>
            <p:custDataLst>
              <p:tags r:id="rId5"/>
            </p:custDataLst>
          </p:nvPr>
        </p:nvSpPr>
        <p:spPr/>
        <p:txBody>
          <a:bodyPr/>
          <a:lstStyle/>
          <a:p>
            <a:r>
              <a:rPr lang="zh-CN" altLang="en-US"/>
              <a:t>自回归解码</a:t>
            </a:r>
          </a:p>
        </p:txBody>
      </p:sp>
      <p:sp>
        <p:nvSpPr>
          <p:cNvPr id="6" name="文本占位符 5"/>
          <p:cNvSpPr>
            <a:spLocks noGrp="1"/>
          </p:cNvSpPr>
          <p:nvPr>
            <p:ph type="body" idx="16387"/>
            <p:custDataLst>
              <p:tags r:id="rId6"/>
            </p:custDataLst>
          </p:nvPr>
        </p:nvSpPr>
        <p:spPr/>
        <p:txBody>
          <a:bodyPr/>
          <a:lstStyle/>
          <a:p>
            <a:r>
              <a:rPr lang="zh-CN" altLang="en-US"/>
              <a:t>结合自注意力与编码器-解码器注意力，逐步生成新标记，确保生成过程仅依赖当前及历史信息，利用掩码技术避免未来信息泄露。</a:t>
            </a:r>
          </a:p>
        </p:txBody>
      </p:sp>
      <p:sp>
        <p:nvSpPr>
          <p:cNvPr id="7" name="文本占位符 6"/>
          <p:cNvSpPr>
            <a:spLocks noGrp="1"/>
          </p:cNvSpPr>
          <p:nvPr>
            <p:ph type="body" idx="16388"/>
            <p:custDataLst>
              <p:tags r:id="rId7"/>
            </p:custDataLst>
          </p:nvPr>
        </p:nvSpPr>
        <p:spPr/>
        <p:txBody>
          <a:bodyPr/>
          <a:lstStyle/>
          <a:p>
            <a:r>
              <a:rPr lang="zh-CN" altLang="en-US"/>
              <a:t>代码示例解析</a:t>
            </a:r>
          </a:p>
        </p:txBody>
      </p:sp>
      <p:sp>
        <p:nvSpPr>
          <p:cNvPr id="8" name="文本占位符 7"/>
          <p:cNvSpPr>
            <a:spLocks noGrp="1"/>
          </p:cNvSpPr>
          <p:nvPr>
            <p:ph type="body" idx="16389"/>
            <p:custDataLst>
              <p:tags r:id="rId8"/>
            </p:custDataLst>
          </p:nvPr>
        </p:nvSpPr>
        <p:spPr/>
        <p:txBody>
          <a:bodyPr/>
          <a:lstStyle/>
          <a:p>
            <a:r>
              <a:rPr lang="zh-CN" altLang="en-US"/>
              <a:t>多层解码器架构下，通过自注意力机制和编码器-解码器注意力交互，实现信息的有效传递，掩码策略保证了生成过程遵循自回归原则。</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6386"/>
            <p:custDataLst>
              <p:tags r:id="rId2"/>
            </p:custDataLst>
          </p:nvPr>
        </p:nvSpPr>
        <p:spPr/>
        <p:txBody>
          <a:bodyPr/>
          <a:lstStyle/>
          <a:p>
            <a:r>
              <a:rPr lang="zh-CN" altLang="en-US"/>
              <a:t>CONTENTS</a:t>
            </a:r>
          </a:p>
        </p:txBody>
      </p:sp>
      <p:grpSp>
        <p:nvGrpSpPr>
          <p:cNvPr id="16" name="组合 15"/>
          <p:cNvGrpSpPr/>
          <p:nvPr/>
        </p:nvGrpSpPr>
        <p:grpSpPr>
          <a:xfrm>
            <a:off x="4070350" y="2133600"/>
            <a:ext cx="7258050" cy="2590800"/>
            <a:chOff x="6410" y="3360"/>
            <a:chExt cx="11430" cy="4080"/>
          </a:xfrm>
        </p:grpSpPr>
      </p:grpSp>
      <p:sp>
        <p:nvSpPr>
          <p:cNvPr id="3" name="标题 2"/>
          <p:cNvSpPr>
            <a:spLocks noGrp="1"/>
          </p:cNvSpPr>
          <p:nvPr>
            <p:ph type="ctrTitle" idx="16385"/>
            <p:custDataLst>
              <p:tags r:id="rId3"/>
            </p:custDataLst>
          </p:nvPr>
        </p:nvSpPr>
        <p:spPr/>
        <p:txBody>
          <a:bodyPr/>
          <a:lstStyle/>
          <a:p>
            <a:r>
              <a:rPr lang="zh-CN" altLang="en-US" sz="4500"/>
              <a:t>目录</a:t>
            </a:r>
          </a:p>
        </p:txBody>
      </p:sp>
      <p:sp>
        <p:nvSpPr>
          <p:cNvPr id="4" name="文本占位符 3"/>
          <p:cNvSpPr>
            <a:spLocks noGrp="1"/>
          </p:cNvSpPr>
          <p:nvPr>
            <p:ph type="body" idx="16388"/>
            <p:custDataLst>
              <p:tags r:id="rId4"/>
            </p:custDataLst>
          </p:nvPr>
        </p:nvSpPr>
        <p:spPr/>
        <p:txBody>
          <a:bodyPr/>
          <a:lstStyle/>
          <a:p>
            <a:r>
              <a:rPr lang="zh-CN" altLang="en-US"/>
              <a:t>01</a:t>
            </a:r>
          </a:p>
        </p:txBody>
      </p:sp>
      <p:sp>
        <p:nvSpPr>
          <p:cNvPr id="5" name="装饰  3"/>
          <p:cNvSpPr>
            <a:spLocks noGrp="1"/>
          </p:cNvSpPr>
          <p:nvPr>
            <p:ph type="body" idx="16395" hasCustomPrompt="1"/>
            <p:custDataLst>
              <p:tags r:id="rId5"/>
            </p:custDataLst>
          </p:nvPr>
        </p:nvSpPr>
        <p:spPr/>
        <p:txBody>
          <a:bodyPr>
            <a:noAutofit/>
          </a:bodyPr>
          <a:lstStyle/>
          <a:p>
            <a:pPr>
              <a:buNone/>
            </a:pPr>
            <a:endParaRPr lang="zh-CN" altLang="en-US"/>
          </a:p>
        </p:txBody>
      </p:sp>
      <p:sp>
        <p:nvSpPr>
          <p:cNvPr id="6" name="文本占位符 5"/>
          <p:cNvSpPr>
            <a:spLocks noGrp="1"/>
          </p:cNvSpPr>
          <p:nvPr>
            <p:ph type="body" idx="16387"/>
            <p:custDataLst>
              <p:tags r:id="rId6"/>
            </p:custDataLst>
          </p:nvPr>
        </p:nvSpPr>
        <p:spPr/>
        <p:txBody>
          <a:bodyPr>
            <a:normAutofit/>
          </a:bodyPr>
          <a:lstStyle/>
          <a:p>
            <a:r>
              <a:rPr lang="zh-CN" altLang="en-US" sz="1400"/>
              <a:t>Transformer编码器与解码器结构分析</a:t>
            </a:r>
          </a:p>
        </p:txBody>
      </p:sp>
      <p:sp>
        <p:nvSpPr>
          <p:cNvPr id="7" name="文本占位符 6"/>
          <p:cNvSpPr>
            <a:spLocks noGrp="1"/>
          </p:cNvSpPr>
          <p:nvPr>
            <p:ph type="body" idx="16390"/>
            <p:custDataLst>
              <p:tags r:id="rId7"/>
            </p:custDataLst>
          </p:nvPr>
        </p:nvSpPr>
        <p:spPr/>
        <p:txBody>
          <a:bodyPr/>
          <a:lstStyle/>
          <a:p>
            <a:r>
              <a:rPr lang="zh-CN" altLang="en-US"/>
              <a:t>02</a:t>
            </a:r>
          </a:p>
        </p:txBody>
      </p:sp>
      <p:sp>
        <p:nvSpPr>
          <p:cNvPr id="8" name="装饰  6"/>
          <p:cNvSpPr>
            <a:spLocks noGrp="1"/>
          </p:cNvSpPr>
          <p:nvPr>
            <p:ph type="body" idx="16396" hasCustomPrompt="1"/>
            <p:custDataLst>
              <p:tags r:id="rId8"/>
            </p:custDataLst>
          </p:nvPr>
        </p:nvSpPr>
        <p:spPr/>
        <p:txBody>
          <a:bodyPr>
            <a:noAutofit/>
          </a:bodyPr>
          <a:lstStyle/>
          <a:p>
            <a:pPr>
              <a:buNone/>
            </a:pPr>
            <a:endParaRPr lang="zh-CN" altLang="en-US"/>
          </a:p>
        </p:txBody>
      </p:sp>
      <p:sp>
        <p:nvSpPr>
          <p:cNvPr id="9" name="文本占位符 8"/>
          <p:cNvSpPr>
            <a:spLocks noGrp="1"/>
          </p:cNvSpPr>
          <p:nvPr>
            <p:ph type="body" idx="16389"/>
            <p:custDataLst>
              <p:tags r:id="rId9"/>
            </p:custDataLst>
          </p:nvPr>
        </p:nvSpPr>
        <p:spPr/>
        <p:txBody>
          <a:bodyPr>
            <a:normAutofit/>
          </a:bodyPr>
          <a:lstStyle/>
          <a:p>
            <a:r>
              <a:rPr lang="zh-CN" altLang="en-US" sz="1400"/>
              <a:t>基于PyTorch实现编码器解码器架构</a:t>
            </a:r>
          </a:p>
        </p:txBody>
      </p:sp>
      <p:sp>
        <p:nvSpPr>
          <p:cNvPr id="10" name="文本占位符 9"/>
          <p:cNvSpPr>
            <a:spLocks noGrp="1"/>
          </p:cNvSpPr>
          <p:nvPr>
            <p:ph type="body" idx="16392"/>
            <p:custDataLst>
              <p:tags r:id="rId10"/>
            </p:custDataLst>
          </p:nvPr>
        </p:nvSpPr>
        <p:spPr/>
        <p:txBody>
          <a:bodyPr/>
          <a:lstStyle/>
          <a:p>
            <a:r>
              <a:rPr lang="zh-CN" altLang="en-US"/>
              <a:t>03</a:t>
            </a:r>
          </a:p>
        </p:txBody>
      </p:sp>
      <p:sp>
        <p:nvSpPr>
          <p:cNvPr id="11" name="装饰  9"/>
          <p:cNvSpPr>
            <a:spLocks noGrp="1"/>
          </p:cNvSpPr>
          <p:nvPr>
            <p:ph type="body" idx="16397" hasCustomPrompt="1"/>
            <p:custDataLst>
              <p:tags r:id="rId11"/>
            </p:custDataLst>
          </p:nvPr>
        </p:nvSpPr>
        <p:spPr/>
        <p:txBody>
          <a:bodyPr>
            <a:noAutofit/>
          </a:bodyPr>
          <a:lstStyle/>
          <a:p>
            <a:pPr>
              <a:buNone/>
            </a:pPr>
            <a:endParaRPr lang="zh-CN" altLang="en-US"/>
          </a:p>
        </p:txBody>
      </p:sp>
      <p:sp>
        <p:nvSpPr>
          <p:cNvPr id="12" name="文本占位符 11"/>
          <p:cNvSpPr>
            <a:spLocks noGrp="1"/>
          </p:cNvSpPr>
          <p:nvPr>
            <p:ph type="body" idx="16391"/>
            <p:custDataLst>
              <p:tags r:id="rId12"/>
            </p:custDataLst>
          </p:nvPr>
        </p:nvSpPr>
        <p:spPr/>
        <p:txBody>
          <a:bodyPr>
            <a:normAutofit fontScale="60000"/>
          </a:bodyPr>
          <a:lstStyle/>
          <a:p>
            <a:r>
              <a:rPr lang="zh-CN" altLang="en-US"/>
              <a:t>通过实例展示Transformer的编码解码过程</a:t>
            </a:r>
          </a:p>
        </p:txBody>
      </p:sp>
      <p:sp>
        <p:nvSpPr>
          <p:cNvPr id="13" name="文本占位符 12"/>
          <p:cNvSpPr>
            <a:spLocks noGrp="1"/>
          </p:cNvSpPr>
          <p:nvPr>
            <p:ph type="body" idx="16394"/>
            <p:custDataLst>
              <p:tags r:id="rId13"/>
            </p:custDataLst>
          </p:nvPr>
        </p:nvSpPr>
        <p:spPr/>
        <p:txBody>
          <a:bodyPr/>
          <a:lstStyle/>
          <a:p>
            <a:r>
              <a:rPr lang="zh-CN" altLang="en-US"/>
              <a:t>04</a:t>
            </a:r>
          </a:p>
        </p:txBody>
      </p:sp>
      <p:sp>
        <p:nvSpPr>
          <p:cNvPr id="14" name="装饰  2"/>
          <p:cNvSpPr>
            <a:spLocks noGrp="1"/>
          </p:cNvSpPr>
          <p:nvPr>
            <p:ph type="body" idx="16398" hasCustomPrompt="1"/>
            <p:custDataLst>
              <p:tags r:id="rId14"/>
            </p:custDataLst>
          </p:nvPr>
        </p:nvSpPr>
        <p:spPr/>
        <p:txBody>
          <a:bodyPr>
            <a:noAutofit/>
          </a:bodyPr>
          <a:lstStyle/>
          <a:p>
            <a:pPr>
              <a:buNone/>
            </a:pPr>
            <a:endParaRPr lang="zh-CN" altLang="en-US"/>
          </a:p>
        </p:txBody>
      </p:sp>
      <p:sp>
        <p:nvSpPr>
          <p:cNvPr id="15" name="文本占位符 14"/>
          <p:cNvSpPr>
            <a:spLocks noGrp="1"/>
          </p:cNvSpPr>
          <p:nvPr>
            <p:ph type="body" idx="16393"/>
            <p:custDataLst>
              <p:tags r:id="rId15"/>
            </p:custDataLst>
          </p:nvPr>
        </p:nvSpPr>
        <p:spPr/>
        <p:txBody>
          <a:bodyPr/>
          <a:lstStyle/>
          <a:p>
            <a:r>
              <a:rPr lang="zh-CN" altLang="en-US" sz="1400"/>
              <a:t>编码器和解码器的双向训练流程</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sz="3000"/>
              <a:t>基于文本的Transformer实例：逐步打印编码解码过程</a:t>
            </a:r>
          </a:p>
        </p:txBody>
      </p:sp>
      <p:grpSp>
        <p:nvGrpSpPr>
          <p:cNvPr id="28" name="组合 27"/>
          <p:cNvGrpSpPr/>
          <p:nvPr/>
        </p:nvGrpSpPr>
        <p:grpSpPr>
          <a:xfrm>
            <a:off x="609600" y="1524000"/>
            <a:ext cx="10972800" cy="4724400"/>
            <a:chOff x="960" y="2400"/>
            <a:chExt cx="17280" cy="7440"/>
          </a:xfrm>
        </p:grpSpPr>
      </p:grpSp>
      <p:sp>
        <p:nvSpPr>
          <p:cNvPr id="3" name="装饰  1"/>
          <p:cNvSpPr>
            <a:spLocks noGrp="1"/>
          </p:cNvSpPr>
          <p:nvPr>
            <p:ph type="body" idx="16392" hasCustomPrompt="1"/>
            <p:custDataLst>
              <p:tags r:id="rId3"/>
            </p:custDataLst>
          </p:nvPr>
        </p:nvSpPr>
        <p:spPr/>
        <p:txBody>
          <a:bodyPr>
            <a:noAutofit/>
          </a:bodyPr>
          <a:lstStyle/>
          <a:p>
            <a:pPr>
              <a:buNone/>
            </a:pPr>
            <a:endParaRPr lang="zh-CN" altLang="en-US"/>
          </a:p>
        </p:txBody>
      </p:sp>
      <p:pic>
        <p:nvPicPr>
          <p:cNvPr id="25" name="图片占位符 24" descr="14a670acd47c6f21f9de52bb2e885a87"/>
          <p:cNvPicPr>
            <a:picLocks noGrp="1" noChangeAspect="1"/>
          </p:cNvPicPr>
          <p:nvPr>
            <p:ph type="pic" idx="16393"/>
            <p:custDataLst>
              <p:tags r:id="rId4"/>
            </p:custDataLst>
          </p:nvPr>
        </p:nvPicPr>
        <p:blipFill>
          <a:blip r:embed="rId16"/>
          <a:srcRect t="2206" b="2206"/>
          <a:stretch>
            <a:fillRect/>
          </a:stretch>
        </p:blipFill>
        <p:spPr>
          <a:xfrm>
            <a:off x="609600" y="1524000"/>
            <a:ext cx="3454400" cy="2641600"/>
          </a:xfrm>
          <a:custGeom>
            <a:avLst/>
            <a:gdLst>
              <a:gd name="connisteX0" fmla="*/ 0 w 3454400"/>
              <a:gd name="connsiteY0" fmla="*/ 203200 h 2641600"/>
              <a:gd name="connisteX1" fmla="*/ 203200 w 3454400"/>
              <a:gd name="connsiteY1" fmla="*/ 0 h 2641600"/>
              <a:gd name="connisteX2" fmla="*/ 3251200 w 3454400"/>
              <a:gd name="connsiteY2" fmla="*/ 0 h 2641600"/>
              <a:gd name="connisteX3" fmla="*/ 3454400 w 3454400"/>
              <a:gd name="connsiteY3" fmla="*/ 203200 h 2641600"/>
              <a:gd name="connisteX4" fmla="*/ 3454400 w 3454400"/>
              <a:gd name="connsiteY4" fmla="*/ 2641600 h 2641600"/>
              <a:gd name="connisteX5" fmla="*/ 0 w 3454400"/>
              <a:gd name="connsiteY5" fmla="*/ 2641600 h 2641600"/>
              <a:gd name="connisteX6" fmla="*/ 0 w 3454400"/>
              <a:gd name="connsiteY6"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3454400" h="2641600">
                <a:moveTo>
                  <a:pt x="0" y="203200"/>
                </a:moveTo>
                <a:cubicBezTo>
                  <a:pt x="0" y="90976"/>
                  <a:pt x="90976" y="0"/>
                  <a:pt x="203200" y="0"/>
                </a:cubicBezTo>
                <a:lnTo>
                  <a:pt x="3251200" y="0"/>
                </a:lnTo>
                <a:cubicBezTo>
                  <a:pt x="3363424" y="0"/>
                  <a:pt x="3454400" y="90976"/>
                  <a:pt x="3454400" y="203200"/>
                </a:cubicBezTo>
                <a:lnTo>
                  <a:pt x="3454400" y="2641600"/>
                </a:lnTo>
                <a:lnTo>
                  <a:pt x="0" y="2641600"/>
                </a:lnTo>
                <a:lnTo>
                  <a:pt x="0" y="203200"/>
                </a:lnTo>
                <a:close/>
              </a:path>
            </a:pathLst>
          </a:custGeom>
        </p:spPr>
      </p:pic>
      <p:sp>
        <p:nvSpPr>
          <p:cNvPr id="5" name="文本占位符 4"/>
          <p:cNvSpPr>
            <a:spLocks noGrp="1"/>
          </p:cNvSpPr>
          <p:nvPr>
            <p:ph type="body" idx="16386"/>
            <p:custDataLst>
              <p:tags r:id="rId5"/>
            </p:custDataLst>
          </p:nvPr>
        </p:nvSpPr>
        <p:spPr/>
        <p:txBody>
          <a:bodyPr/>
          <a:lstStyle/>
          <a:p>
            <a:r>
              <a:rPr lang="zh-CN" altLang="en-US"/>
              <a:t>编码解码展示</a:t>
            </a:r>
          </a:p>
        </p:txBody>
      </p:sp>
      <p:sp>
        <p:nvSpPr>
          <p:cNvPr id="6" name="文本占位符 5"/>
          <p:cNvSpPr>
            <a:spLocks noGrp="1"/>
          </p:cNvSpPr>
          <p:nvPr>
            <p:ph type="body" idx="16387"/>
            <p:custDataLst>
              <p:tags r:id="rId6"/>
            </p:custDataLst>
          </p:nvPr>
        </p:nvSpPr>
        <p:spPr/>
        <p:txBody>
          <a:bodyPr/>
          <a:lstStyle/>
          <a:p>
            <a:r>
              <a:rPr lang="zh-CN" altLang="en-US"/>
              <a:t>简化版Transformer模型，逐步展示编码解码过程，清晰呈现各层中间结果。</a:t>
            </a:r>
          </a:p>
        </p:txBody>
      </p:sp>
      <p:sp>
        <p:nvSpPr>
          <p:cNvPr id="7" name="装饰  5"/>
          <p:cNvSpPr>
            <a:spLocks noGrp="1"/>
          </p:cNvSpPr>
          <p:nvPr>
            <p:ph type="body" idx="16394" hasCustomPrompt="1"/>
            <p:custDataLst>
              <p:tags r:id="rId7"/>
            </p:custDataLst>
          </p:nvPr>
        </p:nvSpPr>
        <p:spPr/>
        <p:txBody>
          <a:bodyPr>
            <a:noAutofit/>
          </a:bodyPr>
          <a:lstStyle/>
          <a:p>
            <a:pPr>
              <a:buNone/>
            </a:pPr>
            <a:endParaRPr lang="zh-CN" altLang="en-US"/>
          </a:p>
        </p:txBody>
      </p:sp>
      <p:pic>
        <p:nvPicPr>
          <p:cNvPr id="26" name="图片占位符 25" descr="7a95f08188b0137a45960c0a27e890cf"/>
          <p:cNvPicPr>
            <a:picLocks noGrp="1" noChangeAspect="1"/>
          </p:cNvPicPr>
          <p:nvPr>
            <p:ph type="pic" idx="16395"/>
            <p:custDataLst>
              <p:tags r:id="rId8"/>
            </p:custDataLst>
          </p:nvPr>
        </p:nvPicPr>
        <p:blipFill>
          <a:blip r:embed="rId17"/>
          <a:srcRect l="6423" r="6423"/>
          <a:stretch>
            <a:fillRect/>
          </a:stretch>
        </p:blipFill>
        <p:spPr>
          <a:xfrm>
            <a:off x="4368800" y="1524000"/>
            <a:ext cx="3454400" cy="2641600"/>
          </a:xfrm>
          <a:custGeom>
            <a:avLst/>
            <a:gdLst>
              <a:gd name="connisteX0" fmla="*/ 0 w 3454400"/>
              <a:gd name="connsiteY0" fmla="*/ 203200 h 2641600"/>
              <a:gd name="connisteX1" fmla="*/ 203200 w 3454400"/>
              <a:gd name="connsiteY1" fmla="*/ 0 h 2641600"/>
              <a:gd name="connisteX2" fmla="*/ 3251200 w 3454400"/>
              <a:gd name="connsiteY2" fmla="*/ 0 h 2641600"/>
              <a:gd name="connisteX3" fmla="*/ 3454400 w 3454400"/>
              <a:gd name="connsiteY3" fmla="*/ 203200 h 2641600"/>
              <a:gd name="connisteX4" fmla="*/ 3454400 w 3454400"/>
              <a:gd name="connsiteY4" fmla="*/ 2641600 h 2641600"/>
              <a:gd name="connisteX5" fmla="*/ 0 w 3454400"/>
              <a:gd name="connsiteY5" fmla="*/ 2641600 h 2641600"/>
              <a:gd name="connisteX6" fmla="*/ 0 w 3454400"/>
              <a:gd name="connsiteY6"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3454400" h="2641600">
                <a:moveTo>
                  <a:pt x="0" y="203200"/>
                </a:moveTo>
                <a:cubicBezTo>
                  <a:pt x="0" y="90976"/>
                  <a:pt x="90976" y="0"/>
                  <a:pt x="203200" y="0"/>
                </a:cubicBezTo>
                <a:lnTo>
                  <a:pt x="3251200" y="0"/>
                </a:lnTo>
                <a:cubicBezTo>
                  <a:pt x="3363424" y="0"/>
                  <a:pt x="3454400" y="90976"/>
                  <a:pt x="3454400" y="203200"/>
                </a:cubicBezTo>
                <a:lnTo>
                  <a:pt x="3454400" y="2641600"/>
                </a:lnTo>
                <a:lnTo>
                  <a:pt x="0" y="2641600"/>
                </a:lnTo>
                <a:lnTo>
                  <a:pt x="0" y="203200"/>
                </a:lnTo>
                <a:close/>
              </a:path>
            </a:pathLst>
          </a:custGeom>
        </p:spPr>
      </p:pic>
      <p:sp>
        <p:nvSpPr>
          <p:cNvPr id="9" name="文本占位符 8"/>
          <p:cNvSpPr>
            <a:spLocks noGrp="1"/>
          </p:cNvSpPr>
          <p:nvPr>
            <p:ph type="body" idx="16388"/>
            <p:custDataLst>
              <p:tags r:id="rId9"/>
            </p:custDataLst>
          </p:nvPr>
        </p:nvSpPr>
        <p:spPr/>
        <p:txBody>
          <a:bodyPr/>
          <a:lstStyle/>
          <a:p>
            <a:r>
              <a:rPr lang="zh-CN" altLang="en-US"/>
              <a:t>模型尺寸</a:t>
            </a:r>
          </a:p>
        </p:txBody>
      </p:sp>
      <p:sp>
        <p:nvSpPr>
          <p:cNvPr id="10" name="文本占位符 9"/>
          <p:cNvSpPr>
            <a:spLocks noGrp="1"/>
          </p:cNvSpPr>
          <p:nvPr>
            <p:ph type="body" idx="16389"/>
            <p:custDataLst>
              <p:tags r:id="rId10"/>
            </p:custDataLst>
          </p:nvPr>
        </p:nvSpPr>
        <p:spPr/>
        <p:txBody>
          <a:bodyPr/>
          <a:lstStyle/>
          <a:p>
            <a:r>
              <a:rPr lang="zh-CN" altLang="en-US"/>
              <a:t>基于小规模模型，使用简易数据集，每步输出便于全程跟踪编码解码流程。</a:t>
            </a:r>
          </a:p>
        </p:txBody>
      </p:sp>
      <p:sp>
        <p:nvSpPr>
          <p:cNvPr id="11" name="装饰  9"/>
          <p:cNvSpPr>
            <a:spLocks noGrp="1"/>
          </p:cNvSpPr>
          <p:nvPr>
            <p:ph type="body" idx="16396" hasCustomPrompt="1"/>
            <p:custDataLst>
              <p:tags r:id="rId11"/>
            </p:custDataLst>
          </p:nvPr>
        </p:nvSpPr>
        <p:spPr/>
        <p:txBody>
          <a:bodyPr>
            <a:noAutofit/>
          </a:bodyPr>
          <a:lstStyle/>
          <a:p>
            <a:pPr>
              <a:buNone/>
            </a:pPr>
            <a:endParaRPr lang="zh-CN" altLang="en-US"/>
          </a:p>
        </p:txBody>
      </p:sp>
      <p:pic>
        <p:nvPicPr>
          <p:cNvPr id="27" name="图片占位符 26" descr="80164396e84245740c589db276ef75c9"/>
          <p:cNvPicPr>
            <a:picLocks noGrp="1" noChangeAspect="1"/>
          </p:cNvPicPr>
          <p:nvPr>
            <p:ph type="pic" idx="16397"/>
            <p:custDataLst>
              <p:tags r:id="rId12"/>
            </p:custDataLst>
          </p:nvPr>
        </p:nvPicPr>
        <p:blipFill>
          <a:blip r:embed="rId18"/>
          <a:srcRect t="11765" b="11765"/>
          <a:stretch>
            <a:fillRect/>
          </a:stretch>
        </p:blipFill>
        <p:spPr>
          <a:xfrm>
            <a:off x="8128000" y="1524000"/>
            <a:ext cx="3454400" cy="2641600"/>
          </a:xfrm>
          <a:custGeom>
            <a:avLst/>
            <a:gdLst>
              <a:gd name="connisteX0" fmla="*/ 0 w 3454400"/>
              <a:gd name="connsiteY0" fmla="*/ 203200 h 2641600"/>
              <a:gd name="connisteX1" fmla="*/ 203200 w 3454400"/>
              <a:gd name="connsiteY1" fmla="*/ 0 h 2641600"/>
              <a:gd name="connisteX2" fmla="*/ 3251200 w 3454400"/>
              <a:gd name="connsiteY2" fmla="*/ 0 h 2641600"/>
              <a:gd name="connisteX3" fmla="*/ 3454400 w 3454400"/>
              <a:gd name="connsiteY3" fmla="*/ 203200 h 2641600"/>
              <a:gd name="connisteX4" fmla="*/ 3454400 w 3454400"/>
              <a:gd name="connsiteY4" fmla="*/ 2641600 h 2641600"/>
              <a:gd name="connisteX5" fmla="*/ 0 w 3454400"/>
              <a:gd name="connsiteY5" fmla="*/ 2641600 h 2641600"/>
              <a:gd name="connisteX6" fmla="*/ 0 w 3454400"/>
              <a:gd name="connsiteY6"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3454400" h="2641600">
                <a:moveTo>
                  <a:pt x="0" y="203200"/>
                </a:moveTo>
                <a:cubicBezTo>
                  <a:pt x="0" y="90976"/>
                  <a:pt x="90976" y="0"/>
                  <a:pt x="203200" y="0"/>
                </a:cubicBezTo>
                <a:lnTo>
                  <a:pt x="3251200" y="0"/>
                </a:lnTo>
                <a:cubicBezTo>
                  <a:pt x="3363424" y="0"/>
                  <a:pt x="3454400" y="90976"/>
                  <a:pt x="3454400" y="203200"/>
                </a:cubicBezTo>
                <a:lnTo>
                  <a:pt x="3454400" y="2641600"/>
                </a:lnTo>
                <a:lnTo>
                  <a:pt x="0" y="2641600"/>
                </a:lnTo>
                <a:lnTo>
                  <a:pt x="0" y="203200"/>
                </a:lnTo>
                <a:close/>
              </a:path>
            </a:pathLst>
          </a:custGeom>
        </p:spPr>
      </p:pic>
      <p:sp>
        <p:nvSpPr>
          <p:cNvPr id="13" name="文本占位符 12"/>
          <p:cNvSpPr>
            <a:spLocks noGrp="1"/>
          </p:cNvSpPr>
          <p:nvPr>
            <p:ph type="body" idx="16390"/>
            <p:custDataLst>
              <p:tags r:id="rId13"/>
            </p:custDataLst>
          </p:nvPr>
        </p:nvSpPr>
        <p:spPr/>
        <p:txBody>
          <a:bodyPr/>
          <a:lstStyle/>
          <a:p>
            <a:r>
              <a:rPr lang="zh-CN" altLang="en-US"/>
              <a:t>信息流动</a:t>
            </a:r>
          </a:p>
        </p:txBody>
      </p:sp>
      <p:sp>
        <p:nvSpPr>
          <p:cNvPr id="14" name="文本占位符 13"/>
          <p:cNvSpPr>
            <a:spLocks noGrp="1"/>
          </p:cNvSpPr>
          <p:nvPr>
            <p:ph type="body" idx="16391"/>
            <p:custDataLst>
              <p:tags r:id="rId14"/>
            </p:custDataLst>
          </p:nvPr>
        </p:nvSpPr>
        <p:spPr/>
        <p:txBody>
          <a:bodyPr/>
          <a:lstStyle/>
          <a:p>
            <a:r>
              <a:rPr lang="zh-CN" altLang="en-US"/>
              <a:t>逐级打印编码解码输出，助于理解特征处理与信息传递机制。</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16388"/>
            <p:custDataLst>
              <p:tags r:id="rId2"/>
            </p:custDataLst>
          </p:nvPr>
        </p:nvSpPr>
        <p:spPr/>
        <p:txBody>
          <a:bodyPr/>
          <a:lstStyle/>
          <a:p>
            <a:r>
              <a:rPr lang="zh-CN" altLang="en-US"/>
              <a:t>编码器和解码器的双向训练流程</a:t>
            </a:r>
          </a:p>
        </p:txBody>
      </p:sp>
      <p:sp>
        <p:nvSpPr>
          <p:cNvPr id="3" name="文本占位符 2"/>
          <p:cNvSpPr>
            <a:spLocks noGrp="1"/>
          </p:cNvSpPr>
          <p:nvPr>
            <p:ph type="body" sz="quarter" idx="16389"/>
            <p:custDataLst>
              <p:tags r:id="rId3"/>
            </p:custDataLst>
          </p:nvPr>
        </p:nvSpPr>
        <p:spPr/>
        <p:txBody>
          <a:bodyPr/>
          <a:lstStyle/>
          <a:p>
            <a:r>
              <a:rPr lang="zh-CN" altLang="en-US"/>
              <a:t>04</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sz="3000"/>
              <a:t>双向训练流程设计</a:t>
            </a:r>
          </a:p>
        </p:txBody>
      </p:sp>
      <p:grpSp>
        <p:nvGrpSpPr>
          <p:cNvPr id="20" name="组合 19"/>
          <p:cNvGrpSpPr/>
          <p:nvPr/>
        </p:nvGrpSpPr>
        <p:grpSpPr>
          <a:xfrm>
            <a:off x="609600" y="1524000"/>
            <a:ext cx="10972800" cy="4724400"/>
            <a:chOff x="960" y="2400"/>
            <a:chExt cx="17280" cy="7440"/>
          </a:xfrm>
        </p:grpSpPr>
      </p:grpSp>
      <p:sp>
        <p:nvSpPr>
          <p:cNvPr id="3" name="装饰  1"/>
          <p:cNvSpPr>
            <a:spLocks noGrp="1"/>
          </p:cNvSpPr>
          <p:nvPr>
            <p:ph type="body" idx="16390" hasCustomPrompt="1"/>
            <p:custDataLst>
              <p:tags r:id="rId3"/>
            </p:custDataLst>
          </p:nvPr>
        </p:nvSpPr>
        <p:spPr/>
        <p:txBody>
          <a:bodyPr>
            <a:noAutofit/>
          </a:bodyPr>
          <a:lstStyle/>
          <a:p>
            <a:pPr>
              <a:buNone/>
            </a:pPr>
            <a:endParaRPr lang="zh-CN" altLang="en-US"/>
          </a:p>
        </p:txBody>
      </p:sp>
      <p:pic>
        <p:nvPicPr>
          <p:cNvPr id="18" name="图片占位符 17" descr="8dfe3c100dac1f5a057415648e2703b6"/>
          <p:cNvPicPr>
            <a:picLocks noGrp="1" noChangeAspect="1"/>
          </p:cNvPicPr>
          <p:nvPr>
            <p:ph type="pic" idx="16391"/>
            <p:custDataLst>
              <p:tags r:id="rId4"/>
            </p:custDataLst>
          </p:nvPr>
        </p:nvPicPr>
        <p:blipFill>
          <a:blip r:embed="rId12"/>
          <a:srcRect t="5996" b="5996"/>
          <a:stretch>
            <a:fillRect/>
          </a:stretch>
        </p:blipFill>
        <p:spPr>
          <a:xfrm>
            <a:off x="609600" y="1524000"/>
            <a:ext cx="5334000" cy="2946400"/>
          </a:xfrm>
          <a:custGeom>
            <a:avLst/>
            <a:gdLst>
              <a:gd name="connisteX0" fmla="*/ 0 w 5334000"/>
              <a:gd name="connsiteY0" fmla="*/ 203200 h 2946400"/>
              <a:gd name="connisteX1" fmla="*/ 203200 w 5334000"/>
              <a:gd name="connsiteY1" fmla="*/ 0 h 2946400"/>
              <a:gd name="connisteX2" fmla="*/ 5130800 w 5334000"/>
              <a:gd name="connsiteY2" fmla="*/ 0 h 2946400"/>
              <a:gd name="connisteX3" fmla="*/ 5334000 w 5334000"/>
              <a:gd name="connsiteY3" fmla="*/ 203200 h 2946400"/>
              <a:gd name="connisteX4" fmla="*/ 5334000 w 5334000"/>
              <a:gd name="connsiteY4" fmla="*/ 2946400 h 2946400"/>
              <a:gd name="connisteX5" fmla="*/ 0 w 5334000"/>
              <a:gd name="connsiteY5" fmla="*/ 2946400 h 2946400"/>
              <a:gd name="connisteX6" fmla="*/ 0 w 5334000"/>
              <a:gd name="connsiteY6"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5334000" h="2946400">
                <a:moveTo>
                  <a:pt x="0" y="203200"/>
                </a:moveTo>
                <a:cubicBezTo>
                  <a:pt x="0" y="90976"/>
                  <a:pt x="90976" y="0"/>
                  <a:pt x="203200" y="0"/>
                </a:cubicBezTo>
                <a:lnTo>
                  <a:pt x="5130800" y="0"/>
                </a:lnTo>
                <a:cubicBezTo>
                  <a:pt x="5243024" y="0"/>
                  <a:pt x="5334000" y="90976"/>
                  <a:pt x="5334000" y="203200"/>
                </a:cubicBezTo>
                <a:lnTo>
                  <a:pt x="5334000" y="2946400"/>
                </a:lnTo>
                <a:lnTo>
                  <a:pt x="0" y="2946400"/>
                </a:lnTo>
                <a:lnTo>
                  <a:pt x="0" y="203200"/>
                </a:lnTo>
                <a:close/>
              </a:path>
            </a:pathLst>
          </a:custGeom>
        </p:spPr>
      </p:pic>
      <p:sp>
        <p:nvSpPr>
          <p:cNvPr id="5" name="文本占位符 4"/>
          <p:cNvSpPr>
            <a:spLocks noGrp="1"/>
          </p:cNvSpPr>
          <p:nvPr>
            <p:ph type="body" idx="16386"/>
            <p:custDataLst>
              <p:tags r:id="rId5"/>
            </p:custDataLst>
          </p:nvPr>
        </p:nvSpPr>
        <p:spPr/>
        <p:txBody>
          <a:bodyPr/>
          <a:lstStyle/>
          <a:p>
            <a:r>
              <a:rPr lang="zh-CN" altLang="en-US"/>
              <a:t>编码器与解码器联合训练</a:t>
            </a:r>
          </a:p>
        </p:txBody>
      </p:sp>
      <p:sp>
        <p:nvSpPr>
          <p:cNvPr id="6" name="文本占位符 5"/>
          <p:cNvSpPr>
            <a:spLocks noGrp="1"/>
          </p:cNvSpPr>
          <p:nvPr>
            <p:ph type="body" idx="16387"/>
            <p:custDataLst>
              <p:tags r:id="rId6"/>
            </p:custDataLst>
          </p:nvPr>
        </p:nvSpPr>
        <p:spPr/>
        <p:txBody>
          <a:bodyPr/>
          <a:lstStyle/>
          <a:p>
            <a:r>
              <a:rPr lang="zh-CN" altLang="en-US"/>
              <a:t>编码器将输入序列映射为上下文表示，解码器基于自回归机制生成输出序列。</a:t>
            </a:r>
          </a:p>
        </p:txBody>
      </p:sp>
      <p:sp>
        <p:nvSpPr>
          <p:cNvPr id="7" name="装饰  5"/>
          <p:cNvSpPr>
            <a:spLocks noGrp="1"/>
          </p:cNvSpPr>
          <p:nvPr>
            <p:ph type="body" idx="16392" hasCustomPrompt="1"/>
            <p:custDataLst>
              <p:tags r:id="rId7"/>
            </p:custDataLst>
          </p:nvPr>
        </p:nvSpPr>
        <p:spPr/>
        <p:txBody>
          <a:bodyPr>
            <a:noAutofit/>
          </a:bodyPr>
          <a:lstStyle/>
          <a:p>
            <a:pPr>
              <a:buNone/>
            </a:pPr>
            <a:endParaRPr lang="zh-CN" altLang="en-US"/>
          </a:p>
        </p:txBody>
      </p:sp>
      <p:pic>
        <p:nvPicPr>
          <p:cNvPr id="19" name="图片占位符 18" descr="068566ce-83b7-47cf-89f8-189d12464abc"/>
          <p:cNvPicPr>
            <a:picLocks noGrp="1" noChangeAspect="1"/>
          </p:cNvPicPr>
          <p:nvPr>
            <p:ph type="pic" idx="16393"/>
            <p:custDataLst>
              <p:tags r:id="rId8"/>
            </p:custDataLst>
          </p:nvPr>
        </p:nvPicPr>
        <p:blipFill>
          <a:blip r:embed="rId13"/>
          <a:srcRect l="531" r="531"/>
          <a:stretch>
            <a:fillRect/>
          </a:stretch>
        </p:blipFill>
        <p:spPr>
          <a:xfrm>
            <a:off x="6248400" y="1524000"/>
            <a:ext cx="5334000" cy="2946400"/>
          </a:xfrm>
          <a:custGeom>
            <a:avLst/>
            <a:gdLst>
              <a:gd name="connisteX0" fmla="*/ 0 w 5334000"/>
              <a:gd name="connsiteY0" fmla="*/ 203200 h 2946400"/>
              <a:gd name="connisteX1" fmla="*/ 203200 w 5334000"/>
              <a:gd name="connsiteY1" fmla="*/ 0 h 2946400"/>
              <a:gd name="connisteX2" fmla="*/ 5130800 w 5334000"/>
              <a:gd name="connsiteY2" fmla="*/ 0 h 2946400"/>
              <a:gd name="connisteX3" fmla="*/ 5334000 w 5334000"/>
              <a:gd name="connsiteY3" fmla="*/ 203200 h 2946400"/>
              <a:gd name="connisteX4" fmla="*/ 5334000 w 5334000"/>
              <a:gd name="connsiteY4" fmla="*/ 2946400 h 2946400"/>
              <a:gd name="connisteX5" fmla="*/ 0 w 5334000"/>
              <a:gd name="connsiteY5" fmla="*/ 2946400 h 2946400"/>
              <a:gd name="connisteX6" fmla="*/ 0 w 5334000"/>
              <a:gd name="connsiteY6"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5334000" h="2946400">
                <a:moveTo>
                  <a:pt x="0" y="203200"/>
                </a:moveTo>
                <a:cubicBezTo>
                  <a:pt x="0" y="90976"/>
                  <a:pt x="90976" y="0"/>
                  <a:pt x="203200" y="0"/>
                </a:cubicBezTo>
                <a:lnTo>
                  <a:pt x="5130800" y="0"/>
                </a:lnTo>
                <a:cubicBezTo>
                  <a:pt x="5243024" y="0"/>
                  <a:pt x="5334000" y="90976"/>
                  <a:pt x="5334000" y="203200"/>
                </a:cubicBezTo>
                <a:lnTo>
                  <a:pt x="5334000" y="2946400"/>
                </a:lnTo>
                <a:lnTo>
                  <a:pt x="0" y="2946400"/>
                </a:lnTo>
                <a:lnTo>
                  <a:pt x="0" y="203200"/>
                </a:lnTo>
                <a:close/>
              </a:path>
            </a:pathLst>
          </a:custGeom>
        </p:spPr>
      </p:pic>
      <p:sp>
        <p:nvSpPr>
          <p:cNvPr id="9" name="文本占位符 8"/>
          <p:cNvSpPr>
            <a:spLocks noGrp="1"/>
          </p:cNvSpPr>
          <p:nvPr>
            <p:ph type="body" idx="16388"/>
            <p:custDataLst>
              <p:tags r:id="rId9"/>
            </p:custDataLst>
          </p:nvPr>
        </p:nvSpPr>
        <p:spPr/>
        <p:txBody>
          <a:bodyPr/>
          <a:lstStyle/>
          <a:p>
            <a:r>
              <a:rPr lang="zh-CN" altLang="en-US"/>
              <a:t>共享目标优化策略</a:t>
            </a:r>
          </a:p>
        </p:txBody>
      </p:sp>
      <p:sp>
        <p:nvSpPr>
          <p:cNvPr id="10" name="文本占位符 9"/>
          <p:cNvSpPr>
            <a:spLocks noGrp="1"/>
          </p:cNvSpPr>
          <p:nvPr>
            <p:ph type="body" idx="16389"/>
            <p:custDataLst>
              <p:tags r:id="rId10"/>
            </p:custDataLst>
          </p:nvPr>
        </p:nvSpPr>
        <p:spPr/>
        <p:txBody>
          <a:bodyPr/>
          <a:lstStyle/>
          <a:p>
            <a:r>
              <a:rPr lang="zh-CN" altLang="en-US"/>
              <a:t>通过统一优化目标协调编码器与解码器参数，提升翻译和生成任务性能。</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sz="3000"/>
              <a:t>掩码机制实现原理</a:t>
            </a:r>
          </a:p>
        </p:txBody>
      </p:sp>
      <p:grpSp>
        <p:nvGrpSpPr>
          <p:cNvPr id="13" name="组合 12"/>
          <p:cNvGrpSpPr/>
          <p:nvPr/>
        </p:nvGrpSpPr>
        <p:grpSpPr>
          <a:xfrm>
            <a:off x="4648200" y="609600"/>
            <a:ext cx="6934200" cy="1117600"/>
            <a:chOff x="7320" y="960"/>
            <a:chExt cx="10920" cy="1760"/>
          </a:xfrm>
        </p:grpSpPr>
      </p:grpSp>
      <p:pic>
        <p:nvPicPr>
          <p:cNvPr id="14" name="内容占位符 13" descr="faeb8cf2-bbd0-4f58-83eb-657d0af12bad"/>
          <p:cNvPicPr>
            <a:picLocks noGrp="1" noChangeAspect="1"/>
          </p:cNvPicPr>
          <p:nvPr>
            <p:ph idx="16390"/>
            <p:custDataLst>
              <p:tags r:id="rId3"/>
            </p:custDataLst>
          </p:nvPr>
        </p:nvPicPr>
        <p:blipFill>
          <a:blip r:embed="rId11"/>
          <a:srcRect l="1143" r="1143"/>
          <a:stretch>
            <a:fillRect/>
          </a:stretch>
        </p:blipFill>
        <p:spPr>
          <a:xfrm>
            <a:off x="609600" y="2184400"/>
            <a:ext cx="10972800" cy="4064000"/>
          </a:xfrm>
          <a:custGeom>
            <a:avLst/>
            <a:gdLst>
              <a:gd name="connisteX0" fmla="*/ 0 w 10972800"/>
              <a:gd name="connsiteY0" fmla="*/ 203200 h 4064000"/>
              <a:gd name="connisteX1" fmla="*/ 203200 w 10972800"/>
              <a:gd name="connsiteY1" fmla="*/ 0 h 4064000"/>
              <a:gd name="connisteX2" fmla="*/ 10769600 w 10972800"/>
              <a:gd name="connsiteY2" fmla="*/ 0 h 4064000"/>
              <a:gd name="connisteX3" fmla="*/ 10972800 w 10972800"/>
              <a:gd name="connsiteY3" fmla="*/ 203200 h 4064000"/>
              <a:gd name="connisteX4" fmla="*/ 10972800 w 10972800"/>
              <a:gd name="connsiteY4" fmla="*/ 3860800 h 4064000"/>
              <a:gd name="connisteX5" fmla="*/ 10769600 w 10972800"/>
              <a:gd name="connsiteY5" fmla="*/ 4064000 h 4064000"/>
              <a:gd name="connisteX6" fmla="*/ 203200 w 10972800"/>
              <a:gd name="connsiteY6" fmla="*/ 4064000 h 4064000"/>
              <a:gd name="connisteX7" fmla="*/ 0 w 10972800"/>
              <a:gd name="connsiteY7" fmla="*/ 3860800 h 4064000"/>
              <a:gd name="connisteX8" fmla="*/ 0 w 10972800"/>
              <a:gd name="connsiteY8" fmla="*/ 203200 h 406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0972800" h="4064000">
                <a:moveTo>
                  <a:pt x="0" y="203200"/>
                </a:moveTo>
                <a:cubicBezTo>
                  <a:pt x="0" y="90976"/>
                  <a:pt x="90976" y="0"/>
                  <a:pt x="203200" y="0"/>
                </a:cubicBezTo>
                <a:lnTo>
                  <a:pt x="10769600" y="0"/>
                </a:lnTo>
                <a:cubicBezTo>
                  <a:pt x="10881824" y="0"/>
                  <a:pt x="10972800" y="90976"/>
                  <a:pt x="10972800" y="203200"/>
                </a:cubicBezTo>
                <a:lnTo>
                  <a:pt x="10972800" y="3860800"/>
                </a:lnTo>
                <a:cubicBezTo>
                  <a:pt x="10972800" y="3973024"/>
                  <a:pt x="10881824" y="4064000"/>
                  <a:pt x="10769600" y="4064000"/>
                </a:cubicBezTo>
                <a:lnTo>
                  <a:pt x="203200" y="4064000"/>
                </a:lnTo>
                <a:cubicBezTo>
                  <a:pt x="90976" y="4064000"/>
                  <a:pt x="0" y="3973024"/>
                  <a:pt x="0" y="3860800"/>
                </a:cubicBezTo>
                <a:lnTo>
                  <a:pt x="0" y="203200"/>
                </a:lnTo>
                <a:close/>
              </a:path>
            </a:pathLst>
          </a:custGeom>
        </p:spPr>
      </p:pic>
      <p:sp>
        <p:nvSpPr>
          <p:cNvPr id="4" name="装饰  2"/>
          <p:cNvSpPr>
            <a:spLocks noGrp="1"/>
          </p:cNvSpPr>
          <p:nvPr>
            <p:ph type="body" idx="16391" hasCustomPrompt="1"/>
            <p:custDataLst>
              <p:tags r:id="rId4"/>
            </p:custDataLst>
          </p:nvPr>
        </p:nvSpPr>
        <p:spPr/>
        <p:txBody>
          <a:bodyPr>
            <a:noAutofit/>
          </a:bodyPr>
          <a:lstStyle/>
          <a:p>
            <a:pPr>
              <a:buNone/>
            </a:pPr>
            <a:endParaRPr lang="zh-CN" altLang="en-US"/>
          </a:p>
        </p:txBody>
      </p:sp>
      <p:sp>
        <p:nvSpPr>
          <p:cNvPr id="5" name="文本占位符 4"/>
          <p:cNvSpPr>
            <a:spLocks noGrp="1"/>
          </p:cNvSpPr>
          <p:nvPr>
            <p:ph type="body" idx="16386"/>
            <p:custDataLst>
              <p:tags r:id="rId5"/>
            </p:custDataLst>
          </p:nvPr>
        </p:nvSpPr>
        <p:spPr/>
        <p:txBody>
          <a:bodyPr/>
          <a:lstStyle/>
          <a:p>
            <a:r>
              <a:rPr lang="zh-CN" altLang="en-US"/>
              <a:t>自回归性保障</a:t>
            </a:r>
          </a:p>
        </p:txBody>
      </p:sp>
      <p:sp>
        <p:nvSpPr>
          <p:cNvPr id="6" name="文本占位符 5"/>
          <p:cNvSpPr>
            <a:spLocks noGrp="1"/>
          </p:cNvSpPr>
          <p:nvPr>
            <p:ph type="body" idx="16387"/>
            <p:custDataLst>
              <p:tags r:id="rId6"/>
            </p:custDataLst>
          </p:nvPr>
        </p:nvSpPr>
        <p:spPr/>
        <p:txBody>
          <a:bodyPr/>
          <a:lstStyle/>
          <a:p>
            <a:r>
              <a:rPr lang="zh-CN" altLang="en-US"/>
              <a:t>动态掩码确保解码器仅依赖已生成标记，避免信息泄露。</a:t>
            </a:r>
          </a:p>
        </p:txBody>
      </p:sp>
      <p:sp>
        <p:nvSpPr>
          <p:cNvPr id="7" name="装饰  5"/>
          <p:cNvSpPr>
            <a:spLocks noGrp="1"/>
          </p:cNvSpPr>
          <p:nvPr>
            <p:ph type="body" idx="16392" hasCustomPrompt="1"/>
            <p:custDataLst>
              <p:tags r:id="rId7"/>
            </p:custDataLst>
          </p:nvPr>
        </p:nvSpPr>
        <p:spPr/>
        <p:txBody>
          <a:bodyPr>
            <a:noAutofit/>
          </a:bodyPr>
          <a:lstStyle/>
          <a:p>
            <a:pPr>
              <a:buNone/>
            </a:pPr>
            <a:endParaRPr lang="zh-CN" altLang="en-US"/>
          </a:p>
        </p:txBody>
      </p:sp>
      <p:sp>
        <p:nvSpPr>
          <p:cNvPr id="8" name="文本占位符 7"/>
          <p:cNvSpPr>
            <a:spLocks noGrp="1"/>
          </p:cNvSpPr>
          <p:nvPr>
            <p:ph type="body" idx="16388"/>
            <p:custDataLst>
              <p:tags r:id="rId8"/>
            </p:custDataLst>
          </p:nvPr>
        </p:nvSpPr>
        <p:spPr/>
        <p:txBody>
          <a:bodyPr/>
          <a:lstStyle/>
          <a:p>
            <a:r>
              <a:rPr lang="zh-CN" altLang="en-US"/>
              <a:t>上下文完整性控制</a:t>
            </a:r>
          </a:p>
        </p:txBody>
      </p:sp>
      <p:sp>
        <p:nvSpPr>
          <p:cNvPr id="9" name="文本占位符 8"/>
          <p:cNvSpPr>
            <a:spLocks noGrp="1"/>
          </p:cNvSpPr>
          <p:nvPr>
            <p:ph type="body" idx="16389"/>
            <p:custDataLst>
              <p:tags r:id="rId9"/>
            </p:custDataLst>
          </p:nvPr>
        </p:nvSpPr>
        <p:spPr/>
        <p:txBody>
          <a:bodyPr/>
          <a:lstStyle/>
          <a:p>
            <a:r>
              <a:rPr lang="zh-CN" altLang="en-US"/>
              <a:t>编码器仅处理完整输入序列，防止不完整上下文干扰训练。</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sz="3000"/>
              <a:t>信息流动优化方法</a:t>
            </a:r>
          </a:p>
        </p:txBody>
      </p:sp>
      <p:grpSp>
        <p:nvGrpSpPr>
          <p:cNvPr id="13" name="组合 12"/>
          <p:cNvGrpSpPr/>
          <p:nvPr/>
        </p:nvGrpSpPr>
        <p:grpSpPr>
          <a:xfrm>
            <a:off x="609600" y="1524000"/>
            <a:ext cx="10972800" cy="812800"/>
            <a:chOff x="960" y="2400"/>
            <a:chExt cx="17280" cy="1280"/>
          </a:xfrm>
        </p:grpSpPr>
      </p:grpSp>
      <p:pic>
        <p:nvPicPr>
          <p:cNvPr id="14" name="内容占位符 13" descr="7c012f7e-6c53-4675-97aa-3e46003fbb4f"/>
          <p:cNvPicPr>
            <a:picLocks noGrp="1" noChangeAspect="1"/>
          </p:cNvPicPr>
          <p:nvPr>
            <p:ph idx="16390"/>
            <p:custDataLst>
              <p:tags r:id="rId3"/>
            </p:custDataLst>
          </p:nvPr>
        </p:nvPicPr>
        <p:blipFill>
          <a:blip r:embed="rId11"/>
          <a:srcRect l="1238" r="1238"/>
          <a:stretch>
            <a:fillRect/>
          </a:stretch>
        </p:blipFill>
        <p:spPr>
          <a:xfrm>
            <a:off x="609600" y="2794000"/>
            <a:ext cx="10972800" cy="3454400"/>
          </a:xfrm>
          <a:custGeom>
            <a:avLst/>
            <a:gdLst>
              <a:gd name="connisteX0" fmla="*/ 0 w 10972800"/>
              <a:gd name="connsiteY0" fmla="*/ 203200 h 3454400"/>
              <a:gd name="connisteX1" fmla="*/ 203200 w 10972800"/>
              <a:gd name="connsiteY1" fmla="*/ 0 h 3454400"/>
              <a:gd name="connisteX2" fmla="*/ 10769600 w 10972800"/>
              <a:gd name="connsiteY2" fmla="*/ 0 h 3454400"/>
              <a:gd name="connisteX3" fmla="*/ 10972800 w 10972800"/>
              <a:gd name="connsiteY3" fmla="*/ 203200 h 3454400"/>
              <a:gd name="connisteX4" fmla="*/ 10972800 w 10972800"/>
              <a:gd name="connsiteY4" fmla="*/ 3251200 h 3454400"/>
              <a:gd name="connisteX5" fmla="*/ 10769600 w 10972800"/>
              <a:gd name="connsiteY5" fmla="*/ 3454400 h 3454400"/>
              <a:gd name="connisteX6" fmla="*/ 203200 w 10972800"/>
              <a:gd name="connsiteY6" fmla="*/ 3454400 h 3454400"/>
              <a:gd name="connisteX7" fmla="*/ 0 w 10972800"/>
              <a:gd name="connsiteY7" fmla="*/ 3251200 h 3454400"/>
              <a:gd name="connisteX8" fmla="*/ 0 w 10972800"/>
              <a:gd name="connsiteY8" fmla="*/ 203200 h 345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0972800" h="3454400">
                <a:moveTo>
                  <a:pt x="0" y="203200"/>
                </a:moveTo>
                <a:cubicBezTo>
                  <a:pt x="0" y="90976"/>
                  <a:pt x="90976" y="0"/>
                  <a:pt x="203200" y="0"/>
                </a:cubicBezTo>
                <a:lnTo>
                  <a:pt x="10769600" y="0"/>
                </a:lnTo>
                <a:cubicBezTo>
                  <a:pt x="10881824" y="0"/>
                  <a:pt x="10972800" y="90976"/>
                  <a:pt x="10972800" y="203200"/>
                </a:cubicBezTo>
                <a:lnTo>
                  <a:pt x="10972800" y="3251200"/>
                </a:lnTo>
                <a:cubicBezTo>
                  <a:pt x="10972800" y="3363424"/>
                  <a:pt x="10881824" y="3454400"/>
                  <a:pt x="10769600" y="3454400"/>
                </a:cubicBezTo>
                <a:lnTo>
                  <a:pt x="203200" y="3454400"/>
                </a:lnTo>
                <a:cubicBezTo>
                  <a:pt x="90976" y="3454400"/>
                  <a:pt x="0" y="3363424"/>
                  <a:pt x="0" y="3251200"/>
                </a:cubicBezTo>
                <a:lnTo>
                  <a:pt x="0" y="203200"/>
                </a:lnTo>
                <a:close/>
              </a:path>
            </a:pathLst>
          </a:custGeom>
        </p:spPr>
      </p:pic>
      <p:sp>
        <p:nvSpPr>
          <p:cNvPr id="4" name="装饰  2"/>
          <p:cNvSpPr>
            <a:spLocks noGrp="1"/>
          </p:cNvSpPr>
          <p:nvPr>
            <p:ph type="body" idx="16391" hasCustomPrompt="1"/>
            <p:custDataLst>
              <p:tags r:id="rId4"/>
            </p:custDataLst>
          </p:nvPr>
        </p:nvSpPr>
        <p:spPr/>
        <p:txBody>
          <a:bodyPr>
            <a:noAutofit/>
          </a:bodyPr>
          <a:lstStyle/>
          <a:p>
            <a:pPr>
              <a:buNone/>
            </a:pPr>
            <a:endParaRPr lang="zh-CN" altLang="en-US"/>
          </a:p>
        </p:txBody>
      </p:sp>
      <p:sp>
        <p:nvSpPr>
          <p:cNvPr id="5" name="文本占位符 4"/>
          <p:cNvSpPr>
            <a:spLocks noGrp="1"/>
          </p:cNvSpPr>
          <p:nvPr>
            <p:ph type="body" idx="16386"/>
            <p:custDataLst>
              <p:tags r:id="rId5"/>
            </p:custDataLst>
          </p:nvPr>
        </p:nvSpPr>
        <p:spPr/>
        <p:txBody>
          <a:bodyPr/>
          <a:lstStyle/>
          <a:p>
            <a:r>
              <a:rPr lang="zh-CN" altLang="en-US"/>
              <a:t>跨层参数交互</a:t>
            </a:r>
          </a:p>
        </p:txBody>
      </p:sp>
      <p:sp>
        <p:nvSpPr>
          <p:cNvPr id="6" name="文本占位符 5"/>
          <p:cNvSpPr>
            <a:spLocks noGrp="1"/>
          </p:cNvSpPr>
          <p:nvPr>
            <p:ph type="body" idx="16387"/>
            <p:custDataLst>
              <p:tags r:id="rId6"/>
            </p:custDataLst>
          </p:nvPr>
        </p:nvSpPr>
        <p:spPr/>
        <p:txBody>
          <a:bodyPr/>
          <a:lstStyle/>
          <a:p>
            <a:r>
              <a:rPr lang="zh-CN" altLang="en-US"/>
              <a:t>编码器输出通过注意力机制动态引导解码器生成过程。</a:t>
            </a:r>
          </a:p>
        </p:txBody>
      </p:sp>
      <p:sp>
        <p:nvSpPr>
          <p:cNvPr id="7" name="装饰  5"/>
          <p:cNvSpPr>
            <a:spLocks noGrp="1"/>
          </p:cNvSpPr>
          <p:nvPr>
            <p:ph type="body" idx="16392" hasCustomPrompt="1"/>
            <p:custDataLst>
              <p:tags r:id="rId7"/>
            </p:custDataLst>
          </p:nvPr>
        </p:nvSpPr>
        <p:spPr/>
        <p:txBody>
          <a:bodyPr>
            <a:noAutofit/>
          </a:bodyPr>
          <a:lstStyle/>
          <a:p>
            <a:pPr>
              <a:buNone/>
            </a:pPr>
            <a:endParaRPr lang="zh-CN" altLang="en-US"/>
          </a:p>
        </p:txBody>
      </p:sp>
      <p:sp>
        <p:nvSpPr>
          <p:cNvPr id="8" name="文本占位符 7"/>
          <p:cNvSpPr>
            <a:spLocks noGrp="1"/>
          </p:cNvSpPr>
          <p:nvPr>
            <p:ph type="body" idx="16388"/>
            <p:custDataLst>
              <p:tags r:id="rId8"/>
            </p:custDataLst>
          </p:nvPr>
        </p:nvSpPr>
        <p:spPr/>
        <p:txBody>
          <a:bodyPr/>
          <a:lstStyle/>
          <a:p>
            <a:r>
              <a:rPr lang="zh-CN" altLang="en-US"/>
              <a:t>训练效率提升</a:t>
            </a:r>
          </a:p>
        </p:txBody>
      </p:sp>
      <p:sp>
        <p:nvSpPr>
          <p:cNvPr id="9" name="文本占位符 8"/>
          <p:cNvSpPr>
            <a:spLocks noGrp="1"/>
          </p:cNvSpPr>
          <p:nvPr>
            <p:ph type="body" idx="16389"/>
            <p:custDataLst>
              <p:tags r:id="rId9"/>
            </p:custDataLst>
          </p:nvPr>
        </p:nvSpPr>
        <p:spPr/>
        <p:txBody>
          <a:bodyPr/>
          <a:lstStyle/>
          <a:p>
            <a:r>
              <a:rPr lang="zh-CN" altLang="en-US"/>
              <a:t>分阶段调整掩码策略，平衡模型收敛速度与生成质量。</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sz="3000"/>
              <a:t>编码器与解码器的联合训练策略</a:t>
            </a:r>
          </a:p>
        </p:txBody>
      </p:sp>
      <p:grpSp>
        <p:nvGrpSpPr>
          <p:cNvPr id="16" name="组合 15"/>
          <p:cNvGrpSpPr/>
          <p:nvPr/>
        </p:nvGrpSpPr>
        <p:grpSpPr>
          <a:xfrm>
            <a:off x="609600" y="4216400"/>
            <a:ext cx="10972800" cy="2032000"/>
            <a:chOff x="960" y="6640"/>
            <a:chExt cx="17280" cy="3200"/>
          </a:xfrm>
        </p:grpSpPr>
      </p:grpSp>
      <p:pic>
        <p:nvPicPr>
          <p:cNvPr id="17" name="内容占位符 16" descr="ba3c2d03-0018-4d8c-b2bd-a4e2884ed8c7"/>
          <p:cNvPicPr>
            <a:picLocks noGrp="1" noChangeAspect="1"/>
          </p:cNvPicPr>
          <p:nvPr>
            <p:ph idx="16392"/>
            <p:custDataLst>
              <p:tags r:id="rId3"/>
            </p:custDataLst>
          </p:nvPr>
        </p:nvPicPr>
        <p:blipFill>
          <a:blip r:embed="rId14"/>
          <a:srcRect l="909" r="909"/>
          <a:stretch>
            <a:fillRect/>
          </a:stretch>
        </p:blipFill>
        <p:spPr>
          <a:xfrm>
            <a:off x="609600" y="1524000"/>
            <a:ext cx="10972800" cy="2235200"/>
          </a:xfrm>
          <a:custGeom>
            <a:avLst/>
            <a:gdLst>
              <a:gd name="connisteX0" fmla="*/ 0 w 10972800"/>
              <a:gd name="connsiteY0" fmla="*/ 203200 h 2235200"/>
              <a:gd name="connisteX1" fmla="*/ 203200 w 10972800"/>
              <a:gd name="connsiteY1" fmla="*/ 0 h 2235200"/>
              <a:gd name="connisteX2" fmla="*/ 10769600 w 10972800"/>
              <a:gd name="connsiteY2" fmla="*/ 0 h 2235200"/>
              <a:gd name="connisteX3" fmla="*/ 10972800 w 10972800"/>
              <a:gd name="connsiteY3" fmla="*/ 203200 h 2235200"/>
              <a:gd name="connisteX4" fmla="*/ 10972800 w 10972800"/>
              <a:gd name="connsiteY4" fmla="*/ 2032000 h 2235200"/>
              <a:gd name="connisteX5" fmla="*/ 10769600 w 10972800"/>
              <a:gd name="connsiteY5" fmla="*/ 2235200 h 2235200"/>
              <a:gd name="connisteX6" fmla="*/ 203200 w 10972800"/>
              <a:gd name="connsiteY6" fmla="*/ 2235200 h 2235200"/>
              <a:gd name="connisteX7" fmla="*/ 0 w 10972800"/>
              <a:gd name="connsiteY7" fmla="*/ 2032000 h 2235200"/>
              <a:gd name="connisteX8" fmla="*/ 0 w 10972800"/>
              <a:gd name="connsiteY8" fmla="*/ 203200 h 223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0972800" h="2235200">
                <a:moveTo>
                  <a:pt x="0" y="203200"/>
                </a:moveTo>
                <a:cubicBezTo>
                  <a:pt x="0" y="90976"/>
                  <a:pt x="90976" y="0"/>
                  <a:pt x="203200" y="0"/>
                </a:cubicBezTo>
                <a:lnTo>
                  <a:pt x="10769600" y="0"/>
                </a:lnTo>
                <a:cubicBezTo>
                  <a:pt x="10881824" y="0"/>
                  <a:pt x="10972800" y="90976"/>
                  <a:pt x="10972800" y="203200"/>
                </a:cubicBezTo>
                <a:lnTo>
                  <a:pt x="10972800" y="2032000"/>
                </a:lnTo>
                <a:cubicBezTo>
                  <a:pt x="10972800" y="2144224"/>
                  <a:pt x="10881824" y="2235200"/>
                  <a:pt x="10769600" y="2235200"/>
                </a:cubicBezTo>
                <a:lnTo>
                  <a:pt x="203200" y="2235200"/>
                </a:lnTo>
                <a:cubicBezTo>
                  <a:pt x="90976" y="2235200"/>
                  <a:pt x="0" y="2144224"/>
                  <a:pt x="0" y="2032000"/>
                </a:cubicBezTo>
                <a:lnTo>
                  <a:pt x="0" y="203200"/>
                </a:lnTo>
                <a:close/>
              </a:path>
            </a:pathLst>
          </a:custGeom>
        </p:spPr>
      </p:pic>
      <p:sp>
        <p:nvSpPr>
          <p:cNvPr id="4" name="装饰  2"/>
          <p:cNvSpPr>
            <a:spLocks noGrp="1"/>
          </p:cNvSpPr>
          <p:nvPr>
            <p:ph type="body" idx="16393" hasCustomPrompt="1"/>
            <p:custDataLst>
              <p:tags r:id="rId4"/>
            </p:custDataLst>
          </p:nvPr>
        </p:nvSpPr>
        <p:spPr/>
        <p:txBody>
          <a:bodyPr>
            <a:noAutofit/>
          </a:bodyPr>
          <a:lstStyle/>
          <a:p>
            <a:pPr>
              <a:buNone/>
            </a:pPr>
            <a:endParaRPr lang="zh-CN" altLang="en-US"/>
          </a:p>
        </p:txBody>
      </p:sp>
      <p:sp>
        <p:nvSpPr>
          <p:cNvPr id="5" name="文本占位符 4"/>
          <p:cNvSpPr>
            <a:spLocks noGrp="1"/>
          </p:cNvSpPr>
          <p:nvPr>
            <p:ph type="body" idx="16386"/>
            <p:custDataLst>
              <p:tags r:id="rId5"/>
            </p:custDataLst>
          </p:nvPr>
        </p:nvSpPr>
        <p:spPr/>
        <p:txBody>
          <a:bodyPr/>
          <a:lstStyle/>
          <a:p>
            <a:r>
              <a:rPr lang="zh-CN" altLang="en-US"/>
              <a:t>Transformer训练流程</a:t>
            </a:r>
          </a:p>
        </p:txBody>
      </p:sp>
      <p:sp>
        <p:nvSpPr>
          <p:cNvPr id="6" name="文本占位符 5"/>
          <p:cNvSpPr>
            <a:spLocks noGrp="1"/>
          </p:cNvSpPr>
          <p:nvPr>
            <p:ph type="body" idx="16387"/>
            <p:custDataLst>
              <p:tags r:id="rId6"/>
            </p:custDataLst>
          </p:nvPr>
        </p:nvSpPr>
        <p:spPr/>
        <p:txBody>
          <a:bodyPr>
            <a:normAutofit lnSpcReduction="10000"/>
          </a:bodyPr>
          <a:lstStyle/>
          <a:p>
            <a:r>
              <a:rPr lang="zh-CN" altLang="en-US"/>
              <a:t>编码器与解码器联合训练，共享损失函数优化，确保全局特征提取与输出序列生成。源序列输入编码器，上下文信息传递至解码器，结合目标序列训练。</a:t>
            </a:r>
          </a:p>
        </p:txBody>
      </p:sp>
      <p:sp>
        <p:nvSpPr>
          <p:cNvPr id="7" name="装饰  5"/>
          <p:cNvSpPr>
            <a:spLocks noGrp="1"/>
          </p:cNvSpPr>
          <p:nvPr>
            <p:ph type="body" idx="16394" hasCustomPrompt="1"/>
            <p:custDataLst>
              <p:tags r:id="rId7"/>
            </p:custDataLst>
          </p:nvPr>
        </p:nvSpPr>
        <p:spPr/>
        <p:txBody>
          <a:bodyPr>
            <a:noAutofit/>
          </a:bodyPr>
          <a:lstStyle/>
          <a:p>
            <a:pPr>
              <a:buNone/>
            </a:pPr>
            <a:endParaRPr lang="zh-CN" altLang="en-US"/>
          </a:p>
        </p:txBody>
      </p:sp>
      <p:sp>
        <p:nvSpPr>
          <p:cNvPr id="8" name="文本占位符 7"/>
          <p:cNvSpPr>
            <a:spLocks noGrp="1"/>
          </p:cNvSpPr>
          <p:nvPr>
            <p:ph type="body" idx="16388"/>
            <p:custDataLst>
              <p:tags r:id="rId8"/>
            </p:custDataLst>
          </p:nvPr>
        </p:nvSpPr>
        <p:spPr/>
        <p:txBody>
          <a:bodyPr/>
          <a:lstStyle/>
          <a:p>
            <a:r>
              <a:rPr lang="zh-CN" altLang="en-US"/>
              <a:t>损失函数与代码实现</a:t>
            </a:r>
          </a:p>
        </p:txBody>
      </p:sp>
      <p:sp>
        <p:nvSpPr>
          <p:cNvPr id="9" name="文本占位符 8"/>
          <p:cNvSpPr>
            <a:spLocks noGrp="1"/>
          </p:cNvSpPr>
          <p:nvPr>
            <p:ph type="body" idx="16389"/>
            <p:custDataLst>
              <p:tags r:id="rId9"/>
            </p:custDataLst>
          </p:nvPr>
        </p:nvSpPr>
        <p:spPr/>
        <p:txBody>
          <a:bodyPr/>
          <a:lstStyle/>
          <a:p>
            <a:r>
              <a:rPr lang="zh-CN" altLang="en-US"/>
              <a:t>编码器-解码器训练策略，采用交叉熵损失监督。</a:t>
            </a:r>
          </a:p>
        </p:txBody>
      </p:sp>
      <p:sp>
        <p:nvSpPr>
          <p:cNvPr id="10" name="装饰  8"/>
          <p:cNvSpPr>
            <a:spLocks noGrp="1"/>
          </p:cNvSpPr>
          <p:nvPr>
            <p:ph type="body" idx="16395" hasCustomPrompt="1"/>
            <p:custDataLst>
              <p:tags r:id="rId10"/>
            </p:custDataLst>
          </p:nvPr>
        </p:nvSpPr>
        <p:spPr/>
        <p:txBody>
          <a:bodyPr>
            <a:noAutofit/>
          </a:bodyPr>
          <a:lstStyle/>
          <a:p>
            <a:pPr>
              <a:buNone/>
            </a:pPr>
            <a:endParaRPr lang="zh-CN" altLang="en-US"/>
          </a:p>
        </p:txBody>
      </p:sp>
      <p:sp>
        <p:nvSpPr>
          <p:cNvPr id="11" name="文本占位符 10"/>
          <p:cNvSpPr>
            <a:spLocks noGrp="1"/>
          </p:cNvSpPr>
          <p:nvPr>
            <p:ph type="body" idx="16390"/>
            <p:custDataLst>
              <p:tags r:id="rId11"/>
            </p:custDataLst>
          </p:nvPr>
        </p:nvSpPr>
        <p:spPr/>
        <p:txBody>
          <a:bodyPr/>
          <a:lstStyle/>
          <a:p>
            <a:r>
              <a:rPr lang="zh-CN" altLang="en-US"/>
              <a:t>训练策略的效果</a:t>
            </a:r>
          </a:p>
        </p:txBody>
      </p:sp>
      <p:sp>
        <p:nvSpPr>
          <p:cNvPr id="12" name="文本占位符 11"/>
          <p:cNvSpPr>
            <a:spLocks noGrp="1"/>
          </p:cNvSpPr>
          <p:nvPr>
            <p:ph type="body" idx="16391"/>
            <p:custDataLst>
              <p:tags r:id="rId12"/>
            </p:custDataLst>
          </p:nvPr>
        </p:nvSpPr>
        <p:spPr/>
        <p:txBody>
          <a:bodyPr/>
          <a:lstStyle/>
          <a:p>
            <a:r>
              <a:rPr lang="zh-CN" altLang="en-US"/>
              <a:t>联合训练策略优化编码解码，提升序列生成任务效果。</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sz="3000"/>
              <a:t>掩码机制在双向训练中的应用</a:t>
            </a:r>
          </a:p>
        </p:txBody>
      </p:sp>
      <p:grpSp>
        <p:nvGrpSpPr>
          <p:cNvPr id="11" name="组合 10"/>
          <p:cNvGrpSpPr/>
          <p:nvPr/>
        </p:nvGrpSpPr>
        <p:grpSpPr>
          <a:xfrm>
            <a:off x="6553200" y="2108200"/>
            <a:ext cx="5029200" cy="3556000"/>
            <a:chOff x="10320" y="3320"/>
            <a:chExt cx="7920" cy="5600"/>
          </a:xfrm>
        </p:grpSpPr>
      </p:grpSp>
      <p:pic>
        <p:nvPicPr>
          <p:cNvPr id="12" name="内容占位符 11" descr="534348975b5a706b7f8d9d63711d4153"/>
          <p:cNvPicPr>
            <a:picLocks noGrp="1" noChangeAspect="1"/>
          </p:cNvPicPr>
          <p:nvPr>
            <p:ph idx="16390"/>
            <p:custDataLst>
              <p:tags r:id="rId3"/>
            </p:custDataLst>
          </p:nvPr>
        </p:nvPicPr>
        <p:blipFill>
          <a:blip r:embed="rId9"/>
          <a:srcRect l="11302" r="11302"/>
          <a:stretch>
            <a:fillRect/>
          </a:stretch>
        </p:blipFill>
        <p:spPr>
          <a:xfrm>
            <a:off x="609600" y="1524000"/>
            <a:ext cx="5486400" cy="4724400"/>
          </a:xfrm>
          <a:custGeom>
            <a:avLst/>
            <a:gdLst>
              <a:gd name="connisteX0" fmla="*/ 0 w 5486400"/>
              <a:gd name="connsiteY0" fmla="*/ 203200 h 4724400"/>
              <a:gd name="connisteX1" fmla="*/ 203200 w 5486400"/>
              <a:gd name="connsiteY1" fmla="*/ 0 h 4724400"/>
              <a:gd name="connisteX2" fmla="*/ 5283200 w 5486400"/>
              <a:gd name="connsiteY2" fmla="*/ 0 h 4724400"/>
              <a:gd name="connisteX3" fmla="*/ 5486400 w 5486400"/>
              <a:gd name="connsiteY3" fmla="*/ 203200 h 4724400"/>
              <a:gd name="connisteX4" fmla="*/ 5486400 w 5486400"/>
              <a:gd name="connsiteY4" fmla="*/ 4521200 h 4724400"/>
              <a:gd name="connisteX5" fmla="*/ 5283200 w 5486400"/>
              <a:gd name="connsiteY5" fmla="*/ 4724400 h 4724400"/>
              <a:gd name="connisteX6" fmla="*/ 203200 w 5486400"/>
              <a:gd name="connsiteY6" fmla="*/ 4724400 h 4724400"/>
              <a:gd name="connisteX7" fmla="*/ 0 w 5486400"/>
              <a:gd name="connsiteY7" fmla="*/ 4521200 h 4724400"/>
              <a:gd name="connisteX8" fmla="*/ 0 w 5486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Lst>
          </a:custGeom>
        </p:spPr>
      </p:pic>
      <p:sp>
        <p:nvSpPr>
          <p:cNvPr id="4" name="文本占位符 3"/>
          <p:cNvSpPr>
            <a:spLocks noGrp="1"/>
          </p:cNvSpPr>
          <p:nvPr>
            <p:ph type="body" idx="16386"/>
            <p:custDataLst>
              <p:tags r:id="rId4"/>
            </p:custDataLst>
          </p:nvPr>
        </p:nvSpPr>
        <p:spPr/>
        <p:txBody>
          <a:bodyPr/>
          <a:lstStyle/>
          <a:p>
            <a:r>
              <a:rPr lang="zh-CN" altLang="en-US"/>
              <a:t>掩码机制</a:t>
            </a:r>
          </a:p>
        </p:txBody>
      </p:sp>
      <p:sp>
        <p:nvSpPr>
          <p:cNvPr id="5" name="文本占位符 4"/>
          <p:cNvSpPr>
            <a:spLocks noGrp="1"/>
          </p:cNvSpPr>
          <p:nvPr>
            <p:ph type="body" idx="16387"/>
            <p:custDataLst>
              <p:tags r:id="rId5"/>
            </p:custDataLst>
          </p:nvPr>
        </p:nvSpPr>
        <p:spPr/>
        <p:txBody>
          <a:bodyPr/>
          <a:lstStyle/>
          <a:p>
            <a:r>
              <a:rPr lang="zh-CN" altLang="en-US"/>
              <a:t>在Transformer模型中，掩码机制确保编码器和解码器的注意力集中在有效信息上，通过屏蔽填充位置和未来词汇，维持生成序列的自回归特性。</a:t>
            </a:r>
          </a:p>
        </p:txBody>
      </p:sp>
      <p:sp>
        <p:nvSpPr>
          <p:cNvPr id="6" name="文本占位符 5"/>
          <p:cNvSpPr>
            <a:spLocks noGrp="1"/>
          </p:cNvSpPr>
          <p:nvPr>
            <p:ph type="body" idx="16388"/>
            <p:custDataLst>
              <p:tags r:id="rId6"/>
            </p:custDataLst>
          </p:nvPr>
        </p:nvSpPr>
        <p:spPr/>
        <p:txBody>
          <a:bodyPr/>
          <a:lstStyle/>
          <a:p>
            <a:r>
              <a:rPr lang="zh-CN" altLang="en-US"/>
              <a:t>双向训练</a:t>
            </a:r>
          </a:p>
        </p:txBody>
      </p:sp>
      <p:sp>
        <p:nvSpPr>
          <p:cNvPr id="7" name="文本占位符 6"/>
          <p:cNvSpPr>
            <a:spLocks noGrp="1"/>
          </p:cNvSpPr>
          <p:nvPr>
            <p:ph type="body" idx="16389"/>
            <p:custDataLst>
              <p:tags r:id="rId7"/>
            </p:custDataLst>
          </p:nvPr>
        </p:nvSpPr>
        <p:spPr/>
        <p:txBody>
          <a:bodyPr/>
          <a:lstStyle/>
          <a:p>
            <a:r>
              <a:rPr lang="zh-CN" altLang="en-US"/>
              <a:t>双向训练过程中，编码器掩码避免模型关注无效填充信息，而解码器的自回归掩码保证每个生成位置仅依赖于当前及之前的输出，维护生成顺序的正确性。</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sz="3300"/>
              <a:t>掩码机制在双向训练中的应用</a:t>
            </a:r>
          </a:p>
        </p:txBody>
      </p:sp>
      <p:grpSp>
        <p:nvGrpSpPr>
          <p:cNvPr id="6" name="组合 5"/>
          <p:cNvGrpSpPr/>
          <p:nvPr/>
        </p:nvGrpSpPr>
        <p:grpSpPr>
          <a:xfrm>
            <a:off x="609600" y="2336800"/>
            <a:ext cx="10972800" cy="3098800"/>
            <a:chOff x="960" y="3680"/>
            <a:chExt cx="17280" cy="4880"/>
          </a:xfrm>
        </p:grpSpPr>
      </p:grpSp>
      <p:sp>
        <p:nvSpPr>
          <p:cNvPr id="3" name="文本占位符 2"/>
          <p:cNvSpPr>
            <a:spLocks noGrp="1"/>
          </p:cNvSpPr>
          <p:nvPr>
            <p:ph type="body" idx="16386"/>
            <p:custDataLst>
              <p:tags r:id="rId3"/>
            </p:custDataLst>
          </p:nvPr>
        </p:nvSpPr>
        <p:spPr/>
        <p:txBody>
          <a:bodyPr/>
          <a:lstStyle/>
          <a:p>
            <a:r>
              <a:rPr lang="zh-CN" altLang="en-US"/>
              <a:t>自注意力掩码</a:t>
            </a:r>
          </a:p>
        </p:txBody>
      </p:sp>
      <p:sp>
        <p:nvSpPr>
          <p:cNvPr id="4" name="装饰  2"/>
          <p:cNvSpPr>
            <a:spLocks noGrp="1"/>
          </p:cNvSpPr>
          <p:nvPr>
            <p:ph type="body" idx="16388" hasCustomPrompt="1"/>
            <p:custDataLst>
              <p:tags r:id="rId4"/>
            </p:custDataLst>
          </p:nvPr>
        </p:nvSpPr>
        <p:spPr/>
        <p:txBody>
          <a:bodyPr>
            <a:noAutofit/>
          </a:bodyPr>
          <a:lstStyle/>
          <a:p>
            <a:pPr>
              <a:buNone/>
            </a:pPr>
            <a:endParaRPr lang="zh-CN" altLang="en-US"/>
          </a:p>
        </p:txBody>
      </p:sp>
      <p:sp>
        <p:nvSpPr>
          <p:cNvPr id="5" name="文本占位符 4"/>
          <p:cNvSpPr>
            <a:spLocks noGrp="1"/>
          </p:cNvSpPr>
          <p:nvPr>
            <p:ph type="body" idx="16387"/>
            <p:custDataLst>
              <p:tags r:id="rId5"/>
            </p:custDataLst>
          </p:nvPr>
        </p:nvSpPr>
        <p:spPr/>
        <p:txBody>
          <a:bodyPr/>
          <a:lstStyle/>
          <a:p>
            <a:r>
              <a:rPr lang="zh-CN" altLang="en-US"/>
              <a:t>解码器自注意力层中，掩码屏蔽未来词汇，确保生成序列无信息泄露。</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sz="3300"/>
              <a:t>掩码机制在双向训练中的应用：填充掩码</a:t>
            </a:r>
          </a:p>
        </p:txBody>
      </p:sp>
      <p:grpSp>
        <p:nvGrpSpPr>
          <p:cNvPr id="15" name="组合 14"/>
          <p:cNvGrpSpPr/>
          <p:nvPr/>
        </p:nvGrpSpPr>
        <p:grpSpPr>
          <a:xfrm>
            <a:off x="622300" y="2235200"/>
            <a:ext cx="10960100" cy="3302000"/>
            <a:chOff x="980" y="3520"/>
            <a:chExt cx="17260" cy="5200"/>
          </a:xfrm>
        </p:grpSpPr>
      </p:grpSp>
      <p:sp>
        <p:nvSpPr>
          <p:cNvPr id="3" name="文本占位符 2"/>
          <p:cNvSpPr>
            <a:spLocks noGrp="1"/>
          </p:cNvSpPr>
          <p:nvPr>
            <p:ph type="body" idx="16388"/>
            <p:custDataLst>
              <p:tags r:id="rId3"/>
            </p:custDataLst>
          </p:nvPr>
        </p:nvSpPr>
        <p:spPr/>
        <p:txBody>
          <a:bodyPr/>
          <a:lstStyle/>
          <a:p>
            <a:r>
              <a:rPr lang="zh-CN" altLang="en-US"/>
              <a:t>01</a:t>
            </a:r>
          </a:p>
        </p:txBody>
      </p:sp>
      <p:sp>
        <p:nvSpPr>
          <p:cNvPr id="4" name="文本占位符 3"/>
          <p:cNvSpPr>
            <a:spLocks noGrp="1"/>
          </p:cNvSpPr>
          <p:nvPr>
            <p:ph type="body" idx="16386"/>
            <p:custDataLst>
              <p:tags r:id="rId4"/>
            </p:custDataLst>
          </p:nvPr>
        </p:nvSpPr>
        <p:spPr/>
        <p:txBody>
          <a:bodyPr/>
          <a:lstStyle/>
          <a:p>
            <a:r>
              <a:rPr lang="zh-CN" altLang="en-US"/>
              <a:t>填充与掩码机制</a:t>
            </a:r>
          </a:p>
        </p:txBody>
      </p:sp>
      <p:sp>
        <p:nvSpPr>
          <p:cNvPr id="5" name="文本占位符 4"/>
          <p:cNvSpPr>
            <a:spLocks noGrp="1"/>
          </p:cNvSpPr>
          <p:nvPr>
            <p:ph type="body" idx="16387"/>
            <p:custDataLst>
              <p:tags r:id="rId5"/>
            </p:custDataLst>
          </p:nvPr>
        </p:nvSpPr>
        <p:spPr/>
        <p:txBody>
          <a:bodyPr/>
          <a:lstStyle/>
          <a:p>
            <a:r>
              <a:rPr lang="zh-CN" altLang="en-US"/>
              <a:t>在批量处理变长句子时，用填充值补齐短句。掩码会忽略这些填充值，使模型只关注实际内容，提高处理效率。</a:t>
            </a:r>
          </a:p>
        </p:txBody>
      </p:sp>
      <p:sp>
        <p:nvSpPr>
          <p:cNvPr id="6" name="文本占位符 5"/>
          <p:cNvSpPr>
            <a:spLocks noGrp="1"/>
          </p:cNvSpPr>
          <p:nvPr>
            <p:ph type="body" idx="16391"/>
            <p:custDataLst>
              <p:tags r:id="rId6"/>
            </p:custDataLst>
          </p:nvPr>
        </p:nvSpPr>
        <p:spPr/>
        <p:txBody>
          <a:bodyPr/>
          <a:lstStyle/>
          <a:p>
            <a:r>
              <a:rPr lang="zh-CN" altLang="en-US"/>
              <a:t>02</a:t>
            </a:r>
          </a:p>
        </p:txBody>
      </p:sp>
      <p:sp>
        <p:nvSpPr>
          <p:cNvPr id="7" name="文本占位符 6"/>
          <p:cNvSpPr>
            <a:spLocks noGrp="1"/>
          </p:cNvSpPr>
          <p:nvPr>
            <p:ph type="body" idx="16389"/>
            <p:custDataLst>
              <p:tags r:id="rId7"/>
            </p:custDataLst>
          </p:nvPr>
        </p:nvSpPr>
        <p:spPr/>
        <p:txBody>
          <a:bodyPr/>
          <a:lstStyle/>
          <a:p>
            <a:r>
              <a:rPr lang="zh-CN" altLang="en-US"/>
              <a:t>掩码机制在翻译中的应用</a:t>
            </a:r>
          </a:p>
        </p:txBody>
      </p:sp>
      <p:sp>
        <p:nvSpPr>
          <p:cNvPr id="8" name="文本占位符 7"/>
          <p:cNvSpPr>
            <a:spLocks noGrp="1"/>
          </p:cNvSpPr>
          <p:nvPr>
            <p:ph type="body" idx="16390"/>
            <p:custDataLst>
              <p:tags r:id="rId8"/>
            </p:custDataLst>
          </p:nvPr>
        </p:nvSpPr>
        <p:spPr/>
        <p:txBody>
          <a:bodyPr/>
          <a:lstStyle/>
          <a:p>
            <a:r>
              <a:rPr lang="zh-CN" altLang="en-US"/>
              <a:t>掩码机制在翻译中隐藏未来词汇，确保生成过程合理，不提前使用未生成信息。</a:t>
            </a:r>
          </a:p>
        </p:txBody>
      </p:sp>
      <p:sp>
        <p:nvSpPr>
          <p:cNvPr id="9" name="文本占位符 8"/>
          <p:cNvSpPr>
            <a:spLocks noGrp="1"/>
          </p:cNvSpPr>
          <p:nvPr>
            <p:ph type="body" idx="16394"/>
            <p:custDataLst>
              <p:tags r:id="rId9"/>
            </p:custDataLst>
          </p:nvPr>
        </p:nvSpPr>
        <p:spPr/>
        <p:txBody>
          <a:bodyPr/>
          <a:lstStyle/>
          <a:p>
            <a:r>
              <a:rPr lang="zh-CN" altLang="en-US"/>
              <a:t>03</a:t>
            </a:r>
          </a:p>
        </p:txBody>
      </p:sp>
      <p:sp>
        <p:nvSpPr>
          <p:cNvPr id="10" name="文本占位符 9"/>
          <p:cNvSpPr>
            <a:spLocks noGrp="1"/>
          </p:cNvSpPr>
          <p:nvPr>
            <p:ph type="body" idx="16392"/>
            <p:custDataLst>
              <p:tags r:id="rId10"/>
            </p:custDataLst>
          </p:nvPr>
        </p:nvSpPr>
        <p:spPr/>
        <p:txBody>
          <a:bodyPr/>
          <a:lstStyle/>
          <a:p>
            <a:r>
              <a:rPr lang="zh-CN" altLang="en-US"/>
              <a:t>掩码机制的代码实现</a:t>
            </a:r>
          </a:p>
        </p:txBody>
      </p:sp>
      <p:sp>
        <p:nvSpPr>
          <p:cNvPr id="11" name="文本占位符 10"/>
          <p:cNvSpPr>
            <a:spLocks noGrp="1"/>
          </p:cNvSpPr>
          <p:nvPr>
            <p:ph type="body" idx="16393"/>
            <p:custDataLst>
              <p:tags r:id="rId11"/>
            </p:custDataLst>
          </p:nvPr>
        </p:nvSpPr>
        <p:spPr/>
        <p:txBody>
          <a:bodyPr/>
          <a:lstStyle/>
          <a:p>
            <a:r>
              <a:rPr lang="zh-CN" altLang="en-US"/>
              <a:t>以下代码展示掩码机制在编码器和解码器中的具体实现。</a:t>
            </a:r>
          </a:p>
        </p:txBody>
      </p:sp>
      <p:sp>
        <p:nvSpPr>
          <p:cNvPr id="12" name="文本占位符 11"/>
          <p:cNvSpPr>
            <a:spLocks noGrp="1"/>
          </p:cNvSpPr>
          <p:nvPr>
            <p:ph type="body" idx="16397"/>
            <p:custDataLst>
              <p:tags r:id="rId12"/>
            </p:custDataLst>
          </p:nvPr>
        </p:nvSpPr>
        <p:spPr/>
        <p:txBody>
          <a:bodyPr/>
          <a:lstStyle/>
          <a:p>
            <a:r>
              <a:rPr lang="zh-CN" altLang="en-US"/>
              <a:t>04</a:t>
            </a:r>
          </a:p>
        </p:txBody>
      </p:sp>
      <p:sp>
        <p:nvSpPr>
          <p:cNvPr id="13" name="文本占位符 12"/>
          <p:cNvSpPr>
            <a:spLocks noGrp="1"/>
          </p:cNvSpPr>
          <p:nvPr>
            <p:ph type="body" idx="16395"/>
            <p:custDataLst>
              <p:tags r:id="rId13"/>
            </p:custDataLst>
          </p:nvPr>
        </p:nvSpPr>
        <p:spPr/>
        <p:txBody>
          <a:bodyPr/>
          <a:lstStyle/>
          <a:p>
            <a:r>
              <a:rPr lang="zh-CN" altLang="en-US"/>
              <a:t>Transformer中的掩码机制</a:t>
            </a:r>
          </a:p>
        </p:txBody>
      </p:sp>
      <p:sp>
        <p:nvSpPr>
          <p:cNvPr id="14" name="文本占位符 13"/>
          <p:cNvSpPr>
            <a:spLocks noGrp="1"/>
          </p:cNvSpPr>
          <p:nvPr>
            <p:ph type="body" idx="16396"/>
            <p:custDataLst>
              <p:tags r:id="rId14"/>
            </p:custDataLst>
          </p:nvPr>
        </p:nvSpPr>
        <p:spPr/>
        <p:txBody>
          <a:bodyPr/>
          <a:lstStyle/>
          <a:p>
            <a:r>
              <a:rPr lang="zh-CN" altLang="en-US"/>
              <a:t>掩码机制在Transformer中确保编码器关注有效信息，解码器维持生成顺序，保障序列到序列任务的精准生成。</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16389"/>
            <p:custDataLst>
              <p:tags r:id="rId2"/>
            </p:custDataLst>
          </p:nvPr>
        </p:nvSpPr>
        <p:spPr/>
        <p:txBody>
          <a:bodyPr/>
          <a:lstStyle/>
          <a:p>
            <a:r>
              <a:rPr lang="zh-CN" altLang="en-US"/>
              <a:t>THE END</a:t>
            </a:r>
          </a:p>
        </p:txBody>
      </p:sp>
      <p:sp>
        <p:nvSpPr>
          <p:cNvPr id="3" name="标题 2"/>
          <p:cNvSpPr>
            <a:spLocks noGrp="1"/>
          </p:cNvSpPr>
          <p:nvPr>
            <p:ph type="ctrTitle" idx="16388"/>
            <p:custDataLst>
              <p:tags r:id="rId3"/>
            </p:custDataLst>
          </p:nvPr>
        </p:nvSpPr>
        <p:spPr/>
        <p:txBody>
          <a:bodyPr/>
          <a:lstStyle/>
          <a:p>
            <a:r>
              <a:rPr lang="zh-CN" altLang="en-US" sz="6100"/>
              <a:t>谢谢</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sz="3000"/>
              <a:t>Transformer编码解码实现</a:t>
            </a:r>
          </a:p>
        </p:txBody>
      </p:sp>
      <p:grpSp>
        <p:nvGrpSpPr>
          <p:cNvPr id="13" name="组合 12"/>
          <p:cNvGrpSpPr/>
          <p:nvPr/>
        </p:nvGrpSpPr>
        <p:grpSpPr>
          <a:xfrm>
            <a:off x="609600" y="3403600"/>
            <a:ext cx="6324600" cy="2844800"/>
            <a:chOff x="960" y="5360"/>
            <a:chExt cx="9960" cy="4480"/>
          </a:xfrm>
        </p:grpSpPr>
      </p:grpSp>
      <p:pic>
        <p:nvPicPr>
          <p:cNvPr id="14" name="内容占位符 13" descr="6f191ef7-ecfb-4c8d-aaea-4fad3b1551f3"/>
          <p:cNvPicPr>
            <a:picLocks noGrp="1" noChangeAspect="1"/>
          </p:cNvPicPr>
          <p:nvPr>
            <p:ph idx="16390"/>
            <p:custDataLst>
              <p:tags r:id="rId3"/>
            </p:custDataLst>
          </p:nvPr>
        </p:nvPicPr>
        <p:blipFill>
          <a:blip r:embed="rId11"/>
          <a:srcRect l="263" r="263"/>
          <a:stretch>
            <a:fillRect/>
          </a:stretch>
        </p:blipFill>
        <p:spPr>
          <a:xfrm>
            <a:off x="75438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p:spPr>
      </p:pic>
      <p:sp>
        <p:nvSpPr>
          <p:cNvPr id="4" name="装饰  2"/>
          <p:cNvSpPr>
            <a:spLocks noGrp="1"/>
          </p:cNvSpPr>
          <p:nvPr>
            <p:ph type="body" idx="16391" hasCustomPrompt="1"/>
            <p:custDataLst>
              <p:tags r:id="rId4"/>
            </p:custDataLst>
          </p:nvPr>
        </p:nvSpPr>
        <p:spPr/>
        <p:txBody>
          <a:bodyPr>
            <a:noAutofit/>
          </a:bodyPr>
          <a:lstStyle/>
          <a:p>
            <a:pPr>
              <a:buNone/>
            </a:pPr>
            <a:endParaRPr lang="zh-CN" altLang="en-US"/>
          </a:p>
        </p:txBody>
      </p:sp>
      <p:sp>
        <p:nvSpPr>
          <p:cNvPr id="5" name="文本占位符 4"/>
          <p:cNvSpPr>
            <a:spLocks noGrp="1"/>
          </p:cNvSpPr>
          <p:nvPr>
            <p:ph type="body" idx="16386"/>
            <p:custDataLst>
              <p:tags r:id="rId5"/>
            </p:custDataLst>
          </p:nvPr>
        </p:nvSpPr>
        <p:spPr/>
        <p:txBody>
          <a:bodyPr/>
          <a:lstStyle/>
          <a:p>
            <a:r>
              <a:rPr lang="zh-CN" altLang="en-US"/>
              <a:t>Transformer架构解析</a:t>
            </a:r>
          </a:p>
        </p:txBody>
      </p:sp>
      <p:sp>
        <p:nvSpPr>
          <p:cNvPr id="6" name="文本占位符 5"/>
          <p:cNvSpPr>
            <a:spLocks noGrp="1"/>
          </p:cNvSpPr>
          <p:nvPr>
            <p:ph type="body" idx="16387"/>
            <p:custDataLst>
              <p:tags r:id="rId6"/>
            </p:custDataLst>
          </p:nvPr>
        </p:nvSpPr>
        <p:spPr/>
        <p:txBody>
          <a:bodyPr/>
          <a:lstStyle/>
          <a:p>
            <a:r>
              <a:rPr lang="zh-CN" altLang="en-US"/>
              <a:t>解析编码器与解码器结构，涵盖多头注意力、前馈网络及残差连接，阐述位置编码与信息流动机制，揭示长距离依赖捕捉原理。</a:t>
            </a:r>
          </a:p>
        </p:txBody>
      </p:sp>
      <p:sp>
        <p:nvSpPr>
          <p:cNvPr id="7" name="装饰  5"/>
          <p:cNvSpPr>
            <a:spLocks noGrp="1"/>
          </p:cNvSpPr>
          <p:nvPr>
            <p:ph type="body" idx="16392" hasCustomPrompt="1"/>
            <p:custDataLst>
              <p:tags r:id="rId7"/>
            </p:custDataLst>
          </p:nvPr>
        </p:nvSpPr>
        <p:spPr/>
        <p:txBody>
          <a:bodyPr>
            <a:noAutofit/>
          </a:bodyPr>
          <a:lstStyle/>
          <a:p>
            <a:pPr>
              <a:buNone/>
            </a:pPr>
            <a:endParaRPr lang="zh-CN" altLang="en-US"/>
          </a:p>
        </p:txBody>
      </p:sp>
      <p:sp>
        <p:nvSpPr>
          <p:cNvPr id="8" name="文本占位符 7"/>
          <p:cNvSpPr>
            <a:spLocks noGrp="1"/>
          </p:cNvSpPr>
          <p:nvPr>
            <p:ph type="body" idx="16388"/>
            <p:custDataLst>
              <p:tags r:id="rId8"/>
            </p:custDataLst>
          </p:nvPr>
        </p:nvSpPr>
        <p:spPr/>
        <p:txBody>
          <a:bodyPr/>
          <a:lstStyle/>
          <a:p>
            <a:r>
              <a:rPr lang="zh-CN" altLang="en-US"/>
              <a:t>编码解码实现</a:t>
            </a:r>
          </a:p>
        </p:txBody>
      </p:sp>
      <p:sp>
        <p:nvSpPr>
          <p:cNvPr id="9" name="文本占位符 8"/>
          <p:cNvSpPr>
            <a:spLocks noGrp="1"/>
          </p:cNvSpPr>
          <p:nvPr>
            <p:ph type="body" idx="16389"/>
            <p:custDataLst>
              <p:tags r:id="rId9"/>
            </p:custDataLst>
          </p:nvPr>
        </p:nvSpPr>
        <p:spPr/>
        <p:txBody>
          <a:bodyPr/>
          <a:lstStyle/>
          <a:p>
            <a:r>
              <a:rPr lang="zh-CN" altLang="en-US"/>
              <a:t>基于PyTorch实现编码器与解码器，封装多头注意力模块，演示残差连接与双向训练流程，结合掩码机制实现自回归生成。</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16388"/>
            <p:custDataLst>
              <p:tags r:id="rId2"/>
            </p:custDataLst>
          </p:nvPr>
        </p:nvSpPr>
        <p:spPr/>
        <p:txBody>
          <a:bodyPr/>
          <a:lstStyle/>
          <a:p>
            <a:r>
              <a:rPr lang="zh-CN" altLang="en-US"/>
              <a:t>Transformer编码器与解码器结构分析</a:t>
            </a:r>
          </a:p>
        </p:txBody>
      </p:sp>
      <p:sp>
        <p:nvSpPr>
          <p:cNvPr id="3" name="文本占位符 2"/>
          <p:cNvSpPr>
            <a:spLocks noGrp="1"/>
          </p:cNvSpPr>
          <p:nvPr>
            <p:ph type="body" sz="quarter" idx="16389"/>
            <p:custDataLst>
              <p:tags r:id="rId3"/>
            </p:custDataLst>
          </p:nvPr>
        </p:nvSpPr>
        <p:spPr/>
        <p:txBody>
          <a:bodyPr/>
          <a:lstStyle/>
          <a:p>
            <a:r>
              <a:rPr lang="zh-CN" altLang="en-US"/>
              <a:t>01</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sz="3000"/>
              <a:t>位置编码机制</a:t>
            </a:r>
          </a:p>
        </p:txBody>
      </p:sp>
      <p:grpSp>
        <p:nvGrpSpPr>
          <p:cNvPr id="20" name="组合 19"/>
          <p:cNvGrpSpPr/>
          <p:nvPr/>
        </p:nvGrpSpPr>
        <p:grpSpPr>
          <a:xfrm>
            <a:off x="609600" y="1524000"/>
            <a:ext cx="10972800" cy="4724400"/>
            <a:chOff x="960" y="2400"/>
            <a:chExt cx="17280" cy="7440"/>
          </a:xfrm>
        </p:grpSpPr>
      </p:grpSp>
      <p:sp>
        <p:nvSpPr>
          <p:cNvPr id="3" name="装饰  1"/>
          <p:cNvSpPr>
            <a:spLocks noGrp="1"/>
          </p:cNvSpPr>
          <p:nvPr>
            <p:ph type="body" idx="16390" hasCustomPrompt="1"/>
            <p:custDataLst>
              <p:tags r:id="rId3"/>
            </p:custDataLst>
          </p:nvPr>
        </p:nvSpPr>
        <p:spPr/>
        <p:txBody>
          <a:bodyPr>
            <a:noAutofit/>
          </a:bodyPr>
          <a:lstStyle/>
          <a:p>
            <a:pPr>
              <a:buNone/>
            </a:pPr>
            <a:endParaRPr lang="zh-CN" altLang="en-US"/>
          </a:p>
        </p:txBody>
      </p:sp>
      <p:pic>
        <p:nvPicPr>
          <p:cNvPr id="18" name="图片占位符 17" descr="0a1be8c74f9853cdd3a0db1c02590c5c"/>
          <p:cNvPicPr>
            <a:picLocks noGrp="1" noChangeAspect="1"/>
          </p:cNvPicPr>
          <p:nvPr>
            <p:ph type="pic" idx="16391"/>
            <p:custDataLst>
              <p:tags r:id="rId4"/>
            </p:custDataLst>
          </p:nvPr>
        </p:nvPicPr>
        <p:blipFill>
          <a:blip r:embed="rId12"/>
          <a:srcRect t="3968" b="3968"/>
          <a:stretch>
            <a:fillRect/>
          </a:stretch>
        </p:blipFill>
        <p:spPr>
          <a:xfrm>
            <a:off x="609600" y="1524000"/>
            <a:ext cx="5334000" cy="2946400"/>
          </a:xfrm>
          <a:custGeom>
            <a:avLst/>
            <a:gdLst>
              <a:gd name="connisteX0" fmla="*/ 0 w 5334000"/>
              <a:gd name="connsiteY0" fmla="*/ 203200 h 2946400"/>
              <a:gd name="connisteX1" fmla="*/ 203200 w 5334000"/>
              <a:gd name="connsiteY1" fmla="*/ 0 h 2946400"/>
              <a:gd name="connisteX2" fmla="*/ 5130800 w 5334000"/>
              <a:gd name="connsiteY2" fmla="*/ 0 h 2946400"/>
              <a:gd name="connisteX3" fmla="*/ 5334000 w 5334000"/>
              <a:gd name="connsiteY3" fmla="*/ 203200 h 2946400"/>
              <a:gd name="connisteX4" fmla="*/ 5334000 w 5334000"/>
              <a:gd name="connsiteY4" fmla="*/ 2946400 h 2946400"/>
              <a:gd name="connisteX5" fmla="*/ 0 w 5334000"/>
              <a:gd name="connsiteY5" fmla="*/ 2946400 h 2946400"/>
              <a:gd name="connisteX6" fmla="*/ 0 w 5334000"/>
              <a:gd name="connsiteY6"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5334000" h="2946400">
                <a:moveTo>
                  <a:pt x="0" y="203200"/>
                </a:moveTo>
                <a:cubicBezTo>
                  <a:pt x="0" y="90976"/>
                  <a:pt x="90976" y="0"/>
                  <a:pt x="203200" y="0"/>
                </a:cubicBezTo>
                <a:lnTo>
                  <a:pt x="5130800" y="0"/>
                </a:lnTo>
                <a:cubicBezTo>
                  <a:pt x="5243024" y="0"/>
                  <a:pt x="5334000" y="90976"/>
                  <a:pt x="5334000" y="203200"/>
                </a:cubicBezTo>
                <a:lnTo>
                  <a:pt x="5334000" y="2946400"/>
                </a:lnTo>
                <a:lnTo>
                  <a:pt x="0" y="2946400"/>
                </a:lnTo>
                <a:lnTo>
                  <a:pt x="0" y="203200"/>
                </a:lnTo>
                <a:close/>
              </a:path>
            </a:pathLst>
          </a:custGeom>
        </p:spPr>
      </p:pic>
      <p:sp>
        <p:nvSpPr>
          <p:cNvPr id="5" name="文本占位符 4"/>
          <p:cNvSpPr>
            <a:spLocks noGrp="1"/>
          </p:cNvSpPr>
          <p:nvPr>
            <p:ph type="body" idx="16386"/>
            <p:custDataLst>
              <p:tags r:id="rId5"/>
            </p:custDataLst>
          </p:nvPr>
        </p:nvSpPr>
        <p:spPr/>
        <p:txBody>
          <a:bodyPr/>
          <a:lstStyle/>
          <a:p>
            <a:r>
              <a:rPr lang="zh-CN" altLang="en-US"/>
              <a:t>位置信息获取方式</a:t>
            </a:r>
          </a:p>
        </p:txBody>
      </p:sp>
      <p:sp>
        <p:nvSpPr>
          <p:cNvPr id="6" name="文本占位符 5"/>
          <p:cNvSpPr>
            <a:spLocks noGrp="1"/>
          </p:cNvSpPr>
          <p:nvPr>
            <p:ph type="body" idx="16387"/>
            <p:custDataLst>
              <p:tags r:id="rId6"/>
            </p:custDataLst>
          </p:nvPr>
        </p:nvSpPr>
        <p:spPr/>
        <p:txBody>
          <a:bodyPr/>
          <a:lstStyle/>
          <a:p>
            <a:r>
              <a:rPr lang="zh-CN" altLang="en-US"/>
              <a:t>通过正弦函数生成位置编码矩阵，将序列顺序信息注入输入向量，替代循环结构实现位置感知。</a:t>
            </a:r>
          </a:p>
        </p:txBody>
      </p:sp>
      <p:sp>
        <p:nvSpPr>
          <p:cNvPr id="7" name="装饰  5"/>
          <p:cNvSpPr>
            <a:spLocks noGrp="1"/>
          </p:cNvSpPr>
          <p:nvPr>
            <p:ph type="body" idx="16392" hasCustomPrompt="1"/>
            <p:custDataLst>
              <p:tags r:id="rId7"/>
            </p:custDataLst>
          </p:nvPr>
        </p:nvSpPr>
        <p:spPr/>
        <p:txBody>
          <a:bodyPr>
            <a:noAutofit/>
          </a:bodyPr>
          <a:lstStyle/>
          <a:p>
            <a:pPr>
              <a:buNone/>
            </a:pPr>
            <a:endParaRPr lang="zh-CN" altLang="en-US"/>
          </a:p>
        </p:txBody>
      </p:sp>
      <p:pic>
        <p:nvPicPr>
          <p:cNvPr id="19" name="图片占位符 18" descr="1a8b5ef194f7a6175711ff8569d92ec6"/>
          <p:cNvPicPr>
            <a:picLocks noGrp="1" noChangeAspect="1"/>
          </p:cNvPicPr>
          <p:nvPr>
            <p:ph type="pic" idx="16393"/>
            <p:custDataLst>
              <p:tags r:id="rId8"/>
            </p:custDataLst>
          </p:nvPr>
        </p:nvPicPr>
        <p:blipFill>
          <a:blip r:embed="rId13"/>
          <a:srcRect t="157" b="157"/>
          <a:stretch>
            <a:fillRect/>
          </a:stretch>
        </p:blipFill>
        <p:spPr>
          <a:xfrm>
            <a:off x="6248400" y="1524000"/>
            <a:ext cx="5334000" cy="2946400"/>
          </a:xfrm>
          <a:custGeom>
            <a:avLst/>
            <a:gdLst>
              <a:gd name="connisteX0" fmla="*/ 0 w 5334000"/>
              <a:gd name="connsiteY0" fmla="*/ 203200 h 2946400"/>
              <a:gd name="connisteX1" fmla="*/ 203200 w 5334000"/>
              <a:gd name="connsiteY1" fmla="*/ 0 h 2946400"/>
              <a:gd name="connisteX2" fmla="*/ 5130800 w 5334000"/>
              <a:gd name="connsiteY2" fmla="*/ 0 h 2946400"/>
              <a:gd name="connisteX3" fmla="*/ 5334000 w 5334000"/>
              <a:gd name="connsiteY3" fmla="*/ 203200 h 2946400"/>
              <a:gd name="connisteX4" fmla="*/ 5334000 w 5334000"/>
              <a:gd name="connsiteY4" fmla="*/ 2946400 h 2946400"/>
              <a:gd name="connisteX5" fmla="*/ 0 w 5334000"/>
              <a:gd name="connsiteY5" fmla="*/ 2946400 h 2946400"/>
              <a:gd name="connisteX6" fmla="*/ 0 w 5334000"/>
              <a:gd name="connsiteY6"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5334000" h="2946400">
                <a:moveTo>
                  <a:pt x="0" y="203200"/>
                </a:moveTo>
                <a:cubicBezTo>
                  <a:pt x="0" y="90976"/>
                  <a:pt x="90976" y="0"/>
                  <a:pt x="203200" y="0"/>
                </a:cubicBezTo>
                <a:lnTo>
                  <a:pt x="5130800" y="0"/>
                </a:lnTo>
                <a:cubicBezTo>
                  <a:pt x="5243024" y="0"/>
                  <a:pt x="5334000" y="90976"/>
                  <a:pt x="5334000" y="203200"/>
                </a:cubicBezTo>
                <a:lnTo>
                  <a:pt x="5334000" y="2946400"/>
                </a:lnTo>
                <a:lnTo>
                  <a:pt x="0" y="2946400"/>
                </a:lnTo>
                <a:lnTo>
                  <a:pt x="0" y="203200"/>
                </a:lnTo>
                <a:close/>
              </a:path>
            </a:pathLst>
          </a:custGeom>
        </p:spPr>
      </p:pic>
      <p:sp>
        <p:nvSpPr>
          <p:cNvPr id="9" name="文本占位符 8"/>
          <p:cNvSpPr>
            <a:spLocks noGrp="1"/>
          </p:cNvSpPr>
          <p:nvPr>
            <p:ph type="body" idx="16388"/>
            <p:custDataLst>
              <p:tags r:id="rId9"/>
            </p:custDataLst>
          </p:nvPr>
        </p:nvSpPr>
        <p:spPr/>
        <p:txBody>
          <a:bodyPr/>
          <a:lstStyle/>
          <a:p>
            <a:r>
              <a:rPr lang="zh-CN" altLang="en-US"/>
              <a:t>非循环结构优势</a:t>
            </a:r>
          </a:p>
        </p:txBody>
      </p:sp>
      <p:sp>
        <p:nvSpPr>
          <p:cNvPr id="10" name="文本占位符 9"/>
          <p:cNvSpPr>
            <a:spLocks noGrp="1"/>
          </p:cNvSpPr>
          <p:nvPr>
            <p:ph type="body" idx="16389"/>
            <p:custDataLst>
              <p:tags r:id="rId10"/>
            </p:custDataLst>
          </p:nvPr>
        </p:nvSpPr>
        <p:spPr/>
        <p:txBody>
          <a:bodyPr/>
          <a:lstStyle/>
          <a:p>
            <a:r>
              <a:rPr lang="zh-CN" altLang="en-US"/>
              <a:t>并行计算提升训练效率，避免长序列建模中的梯度消失问题。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sz="3000"/>
              <a:t>多头注意力与前馈网络</a:t>
            </a:r>
          </a:p>
        </p:txBody>
      </p:sp>
      <p:grpSp>
        <p:nvGrpSpPr>
          <p:cNvPr id="12" name="组合 11"/>
          <p:cNvGrpSpPr/>
          <p:nvPr/>
        </p:nvGrpSpPr>
        <p:grpSpPr>
          <a:xfrm>
            <a:off x="8001000" y="2108200"/>
            <a:ext cx="3124200" cy="3556000"/>
            <a:chOff x="12600" y="3320"/>
            <a:chExt cx="4920" cy="5600"/>
          </a:xfrm>
        </p:grpSpPr>
      </p:grpSp>
      <p:pic>
        <p:nvPicPr>
          <p:cNvPr id="13" name="内容占位符 12" descr="f79af78e-2da0-4f52-91ce-ce80e1be0dcd"/>
          <p:cNvPicPr>
            <a:picLocks noGrp="1" noChangeAspect="1"/>
          </p:cNvPicPr>
          <p:nvPr>
            <p:ph idx="16390"/>
            <p:custDataLst>
              <p:tags r:id="rId3"/>
            </p:custDataLst>
          </p:nvPr>
        </p:nvPicPr>
        <p:blipFill>
          <a:blip r:embed="rId10"/>
          <a:srcRect l="440" r="440"/>
          <a:stretch>
            <a:fillRect/>
          </a:stretch>
        </p:blipFill>
        <p:spPr>
          <a:xfrm>
            <a:off x="609600" y="1524000"/>
            <a:ext cx="6934200" cy="4724400"/>
          </a:xfrm>
          <a:custGeom>
            <a:avLst/>
            <a:gdLst>
              <a:gd name="connisteX0" fmla="*/ 0 w 6934200"/>
              <a:gd name="connsiteY0" fmla="*/ 203200 h 4724400"/>
              <a:gd name="connisteX1" fmla="*/ 203200 w 6934200"/>
              <a:gd name="connsiteY1" fmla="*/ 0 h 4724400"/>
              <a:gd name="connisteX2" fmla="*/ 6934200 w 6934200"/>
              <a:gd name="connsiteY2" fmla="*/ 0 h 4724400"/>
              <a:gd name="connisteX3" fmla="*/ 6934200 w 6934200"/>
              <a:gd name="connsiteY3" fmla="*/ 4724400 h 4724400"/>
              <a:gd name="connisteX4" fmla="*/ 203200 w 6934200"/>
              <a:gd name="connsiteY4" fmla="*/ 4724400 h 4724400"/>
              <a:gd name="connisteX5" fmla="*/ 0 w 6934200"/>
              <a:gd name="connsiteY5" fmla="*/ 4521200 h 4724400"/>
              <a:gd name="connisteX6" fmla="*/ 0 w 69342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6934200" h="4724400">
                <a:moveTo>
                  <a:pt x="0" y="203200"/>
                </a:moveTo>
                <a:cubicBezTo>
                  <a:pt x="0" y="90976"/>
                  <a:pt x="90976" y="0"/>
                  <a:pt x="203200" y="0"/>
                </a:cubicBezTo>
                <a:lnTo>
                  <a:pt x="6934200" y="0"/>
                </a:lnTo>
                <a:lnTo>
                  <a:pt x="6934200" y="4724400"/>
                </a:lnTo>
                <a:lnTo>
                  <a:pt x="203200" y="4724400"/>
                </a:lnTo>
                <a:cubicBezTo>
                  <a:pt x="90976" y="4724400"/>
                  <a:pt x="0" y="4633424"/>
                  <a:pt x="0" y="4521200"/>
                </a:cubicBezTo>
                <a:lnTo>
                  <a:pt x="0" y="203200"/>
                </a:lnTo>
                <a:close/>
              </a:path>
            </a:pathLst>
          </a:custGeom>
        </p:spPr>
      </p:pic>
      <p:sp>
        <p:nvSpPr>
          <p:cNvPr id="4" name="装饰  2"/>
          <p:cNvSpPr>
            <a:spLocks noGrp="1"/>
          </p:cNvSpPr>
          <p:nvPr>
            <p:ph type="body" idx="16391" hasCustomPrompt="1"/>
            <p:custDataLst>
              <p:tags r:id="rId4"/>
            </p:custDataLst>
          </p:nvPr>
        </p:nvSpPr>
        <p:spPr/>
        <p:txBody>
          <a:bodyPr>
            <a:noAutofit/>
          </a:bodyPr>
          <a:lstStyle/>
          <a:p>
            <a:pPr>
              <a:buNone/>
            </a:pPr>
            <a:endParaRPr lang="zh-CN" altLang="en-US"/>
          </a:p>
        </p:txBody>
      </p:sp>
      <p:sp>
        <p:nvSpPr>
          <p:cNvPr id="5" name="文本占位符 4"/>
          <p:cNvSpPr>
            <a:spLocks noGrp="1"/>
          </p:cNvSpPr>
          <p:nvPr>
            <p:ph type="body" idx="16386"/>
            <p:custDataLst>
              <p:tags r:id="rId5"/>
            </p:custDataLst>
          </p:nvPr>
        </p:nvSpPr>
        <p:spPr/>
        <p:txBody>
          <a:bodyPr/>
          <a:lstStyle/>
          <a:p>
            <a:r>
              <a:rPr lang="zh-CN" altLang="en-US"/>
              <a:t>层次化特征提取逻辑</a:t>
            </a:r>
          </a:p>
        </p:txBody>
      </p:sp>
      <p:sp>
        <p:nvSpPr>
          <p:cNvPr id="6" name="文本占位符 5"/>
          <p:cNvSpPr>
            <a:spLocks noGrp="1"/>
          </p:cNvSpPr>
          <p:nvPr>
            <p:ph type="body" idx="16387"/>
            <p:custDataLst>
              <p:tags r:id="rId6"/>
            </p:custDataLst>
          </p:nvPr>
        </p:nvSpPr>
        <p:spPr/>
        <p:txBody>
          <a:bodyPr/>
          <a:lstStyle/>
          <a:p>
            <a:r>
              <a:rPr lang="zh-CN" altLang="en-US"/>
              <a:t>多头注意力捕获全局依赖关系，前馈网络进行非线性变换，两者交替堆叠形成深度特征表达。</a:t>
            </a:r>
          </a:p>
        </p:txBody>
      </p:sp>
      <p:sp>
        <p:nvSpPr>
          <p:cNvPr id="7" name="文本占位符 6"/>
          <p:cNvSpPr>
            <a:spLocks noGrp="1"/>
          </p:cNvSpPr>
          <p:nvPr>
            <p:ph type="body" idx="16388"/>
            <p:custDataLst>
              <p:tags r:id="rId7"/>
            </p:custDataLst>
          </p:nvPr>
        </p:nvSpPr>
        <p:spPr/>
        <p:txBody>
          <a:bodyPr/>
          <a:lstStyle/>
          <a:p>
            <a:r>
              <a:rPr lang="zh-CN" altLang="en-US"/>
              <a:t>参数交互模式</a:t>
            </a:r>
          </a:p>
        </p:txBody>
      </p:sp>
      <p:sp>
        <p:nvSpPr>
          <p:cNvPr id="8" name="文本占位符 7"/>
          <p:cNvSpPr>
            <a:spLocks noGrp="1"/>
          </p:cNvSpPr>
          <p:nvPr>
            <p:ph type="body" idx="16389"/>
            <p:custDataLst>
              <p:tags r:id="rId8"/>
            </p:custDataLst>
          </p:nvPr>
        </p:nvSpPr>
        <p:spPr/>
        <p:txBody>
          <a:bodyPr>
            <a:normAutofit lnSpcReduction="10000"/>
          </a:bodyPr>
          <a:lstStyle/>
          <a:p>
            <a:r>
              <a:rPr lang="zh-CN" altLang="en-US"/>
              <a:t>注意力头间特征共享与独立性设计，增强模型对不同语义模式的适应能力。</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sz="3000"/>
              <a:t>编码器与解码器作用</a:t>
            </a:r>
          </a:p>
        </p:txBody>
      </p:sp>
      <p:grpSp>
        <p:nvGrpSpPr>
          <p:cNvPr id="13" name="组合 12"/>
          <p:cNvGrpSpPr/>
          <p:nvPr/>
        </p:nvGrpSpPr>
        <p:grpSpPr>
          <a:xfrm>
            <a:off x="8153400" y="2794000"/>
            <a:ext cx="3429000" cy="3454400"/>
            <a:chOff x="12840" y="4400"/>
            <a:chExt cx="5400" cy="5440"/>
          </a:xfrm>
        </p:grpSpPr>
      </p:grpSp>
      <p:pic>
        <p:nvPicPr>
          <p:cNvPr id="14" name="内容占位符 13" descr="46c6aad3cbfb954fcd0cbc8097c84c9b"/>
          <p:cNvPicPr>
            <a:picLocks noGrp="1" noChangeAspect="1"/>
          </p:cNvPicPr>
          <p:nvPr>
            <p:ph idx="16390"/>
            <p:custDataLst>
              <p:tags r:id="rId3"/>
            </p:custDataLst>
          </p:nvPr>
        </p:nvPicPr>
        <p:blipFill>
          <a:blip r:embed="rId11"/>
          <a:srcRect l="8985" r="8985"/>
          <a:stretch>
            <a:fillRect/>
          </a:stretch>
        </p:blipFill>
        <p:spPr>
          <a:xfrm>
            <a:off x="609600" y="609600"/>
            <a:ext cx="6934200" cy="5638800"/>
          </a:xfrm>
          <a:custGeom>
            <a:avLst/>
            <a:gdLst>
              <a:gd name="connisteX0" fmla="*/ 0 w 6934200"/>
              <a:gd name="connsiteY0" fmla="*/ 203200 h 5638800"/>
              <a:gd name="connisteX1" fmla="*/ 203200 w 6934200"/>
              <a:gd name="connsiteY1" fmla="*/ 0 h 5638800"/>
              <a:gd name="connisteX2" fmla="*/ 6731000 w 6934200"/>
              <a:gd name="connsiteY2" fmla="*/ 0 h 5638800"/>
              <a:gd name="connisteX3" fmla="*/ 6934200 w 6934200"/>
              <a:gd name="connsiteY3" fmla="*/ 203200 h 5638800"/>
              <a:gd name="connisteX4" fmla="*/ 6934200 w 6934200"/>
              <a:gd name="connsiteY4" fmla="*/ 5435600 h 5638800"/>
              <a:gd name="connisteX5" fmla="*/ 6731000 w 6934200"/>
              <a:gd name="connsiteY5" fmla="*/ 5638800 h 5638800"/>
              <a:gd name="connisteX6" fmla="*/ 203200 w 6934200"/>
              <a:gd name="connsiteY6" fmla="*/ 5638800 h 5638800"/>
              <a:gd name="connisteX7" fmla="*/ 0 w 6934200"/>
              <a:gd name="connsiteY7" fmla="*/ 5435600 h 5638800"/>
              <a:gd name="connisteX8" fmla="*/ 0 w 69342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6934200" h="5638800">
                <a:moveTo>
                  <a:pt x="0" y="203200"/>
                </a:moveTo>
                <a:cubicBezTo>
                  <a:pt x="0" y="90976"/>
                  <a:pt x="90976" y="0"/>
                  <a:pt x="203200" y="0"/>
                </a:cubicBezTo>
                <a:lnTo>
                  <a:pt x="6731000" y="0"/>
                </a:lnTo>
                <a:cubicBezTo>
                  <a:pt x="6843224" y="0"/>
                  <a:pt x="6934200" y="90976"/>
                  <a:pt x="6934200" y="203200"/>
                </a:cubicBezTo>
                <a:lnTo>
                  <a:pt x="6934200" y="5435600"/>
                </a:lnTo>
                <a:cubicBezTo>
                  <a:pt x="6934200" y="5547824"/>
                  <a:pt x="6843224" y="5638800"/>
                  <a:pt x="6731000" y="5638800"/>
                </a:cubicBezTo>
                <a:lnTo>
                  <a:pt x="203200" y="5638800"/>
                </a:lnTo>
                <a:cubicBezTo>
                  <a:pt x="90976" y="5638800"/>
                  <a:pt x="0" y="5547824"/>
                  <a:pt x="0" y="5435600"/>
                </a:cubicBezTo>
                <a:lnTo>
                  <a:pt x="0" y="203200"/>
                </a:lnTo>
                <a:close/>
              </a:path>
            </a:pathLst>
          </a:custGeom>
        </p:spPr>
      </p:pic>
      <p:sp>
        <p:nvSpPr>
          <p:cNvPr id="4" name="装饰  2"/>
          <p:cNvSpPr>
            <a:spLocks noGrp="1"/>
          </p:cNvSpPr>
          <p:nvPr>
            <p:ph type="body" idx="16391" hasCustomPrompt="1"/>
            <p:custDataLst>
              <p:tags r:id="rId4"/>
            </p:custDataLst>
          </p:nvPr>
        </p:nvSpPr>
        <p:spPr/>
        <p:txBody>
          <a:bodyPr>
            <a:noAutofit/>
          </a:bodyPr>
          <a:lstStyle/>
          <a:p>
            <a:pPr>
              <a:buNone/>
            </a:pPr>
            <a:endParaRPr lang="zh-CN" altLang="en-US"/>
          </a:p>
        </p:txBody>
      </p:sp>
      <p:sp>
        <p:nvSpPr>
          <p:cNvPr id="5" name="文本占位符 4"/>
          <p:cNvSpPr>
            <a:spLocks noGrp="1"/>
          </p:cNvSpPr>
          <p:nvPr>
            <p:ph type="body" idx="16386"/>
            <p:custDataLst>
              <p:tags r:id="rId5"/>
            </p:custDataLst>
          </p:nvPr>
        </p:nvSpPr>
        <p:spPr/>
        <p:txBody>
          <a:bodyPr/>
          <a:lstStyle/>
          <a:p>
            <a:r>
              <a:rPr lang="zh-CN" altLang="en-US"/>
              <a:t>信息编码策略</a:t>
            </a:r>
          </a:p>
        </p:txBody>
      </p:sp>
      <p:sp>
        <p:nvSpPr>
          <p:cNvPr id="6" name="文本占位符 5"/>
          <p:cNvSpPr>
            <a:spLocks noGrp="1"/>
          </p:cNvSpPr>
          <p:nvPr>
            <p:ph type="body" idx="16387"/>
            <p:custDataLst>
              <p:tags r:id="rId6"/>
            </p:custDataLst>
          </p:nvPr>
        </p:nvSpPr>
        <p:spPr/>
        <p:txBody>
          <a:bodyPr/>
          <a:lstStyle/>
          <a:p>
            <a:r>
              <a:rPr lang="zh-CN" altLang="en-US"/>
              <a:t>编码器通过自注意力层构建上下文感知的语义表示，支持跨序列位置信息交互。</a:t>
            </a:r>
          </a:p>
        </p:txBody>
      </p:sp>
      <p:sp>
        <p:nvSpPr>
          <p:cNvPr id="7" name="装饰  5"/>
          <p:cNvSpPr>
            <a:spLocks noGrp="1"/>
          </p:cNvSpPr>
          <p:nvPr>
            <p:ph type="body" idx="16392" hasCustomPrompt="1"/>
            <p:custDataLst>
              <p:tags r:id="rId7"/>
            </p:custDataLst>
          </p:nvPr>
        </p:nvSpPr>
        <p:spPr/>
        <p:txBody>
          <a:bodyPr>
            <a:noAutofit/>
          </a:bodyPr>
          <a:lstStyle/>
          <a:p>
            <a:pPr>
              <a:buNone/>
            </a:pPr>
            <a:endParaRPr lang="zh-CN" altLang="en-US"/>
          </a:p>
        </p:txBody>
      </p:sp>
      <p:sp>
        <p:nvSpPr>
          <p:cNvPr id="8" name="文本占位符 7"/>
          <p:cNvSpPr>
            <a:spLocks noGrp="1"/>
          </p:cNvSpPr>
          <p:nvPr>
            <p:ph type="body" idx="16388"/>
            <p:custDataLst>
              <p:tags r:id="rId8"/>
            </p:custDataLst>
          </p:nvPr>
        </p:nvSpPr>
        <p:spPr/>
        <p:txBody>
          <a:bodyPr/>
          <a:lstStyle/>
          <a:p>
            <a:r>
              <a:rPr lang="zh-CN" altLang="en-US"/>
              <a:t>序列生成机制</a:t>
            </a:r>
          </a:p>
        </p:txBody>
      </p:sp>
      <p:sp>
        <p:nvSpPr>
          <p:cNvPr id="9" name="文本占位符 8"/>
          <p:cNvSpPr>
            <a:spLocks noGrp="1"/>
          </p:cNvSpPr>
          <p:nvPr>
            <p:ph type="body" idx="16389"/>
            <p:custDataLst>
              <p:tags r:id="rId9"/>
            </p:custDataLst>
          </p:nvPr>
        </p:nvSpPr>
        <p:spPr/>
        <p:txBody>
          <a:bodyPr/>
          <a:lstStyle/>
          <a:p>
            <a:r>
              <a:rPr lang="zh-CN" altLang="en-US"/>
              <a:t>解码器采用掩码注意力限制未来信息可见性，结合编码器输出逐步预测目标序列。</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sz="3000"/>
              <a:t>位置编码的设计与实现</a:t>
            </a:r>
          </a:p>
        </p:txBody>
      </p:sp>
      <p:grpSp>
        <p:nvGrpSpPr>
          <p:cNvPr id="18" name="组合 17"/>
          <p:cNvGrpSpPr/>
          <p:nvPr/>
        </p:nvGrpSpPr>
        <p:grpSpPr>
          <a:xfrm>
            <a:off x="609600" y="1524000"/>
            <a:ext cx="10972800" cy="4724400"/>
            <a:chOff x="960" y="2400"/>
            <a:chExt cx="17280" cy="7440"/>
          </a:xfrm>
        </p:grpSpPr>
      </p:grpSp>
      <p:pic>
        <p:nvPicPr>
          <p:cNvPr id="16" name="内容占位符 15" descr="50362110-1dde-4d12-8bcf-76d018cce577"/>
          <p:cNvPicPr>
            <a:picLocks noGrp="1" noChangeAspect="1"/>
          </p:cNvPicPr>
          <p:nvPr>
            <p:ph idx="16390"/>
            <p:custDataLst>
              <p:tags r:id="rId3"/>
            </p:custDataLst>
          </p:nvPr>
        </p:nvPicPr>
        <p:blipFill>
          <a:blip r:embed="rId10"/>
          <a:srcRect t="476" b="476"/>
          <a:stretch>
            <a:fillRect/>
          </a:stretch>
        </p:blipFill>
        <p:spPr>
          <a:xfrm>
            <a:off x="609600" y="1524000"/>
            <a:ext cx="5334000" cy="2641600"/>
          </a:xfrm>
          <a:custGeom>
            <a:avLst/>
            <a:gdLst>
              <a:gd name="connisteX0" fmla="*/ 0 w 5334000"/>
              <a:gd name="connsiteY0" fmla="*/ 203200 h 2641600"/>
              <a:gd name="connisteX1" fmla="*/ 203200 w 5334000"/>
              <a:gd name="connsiteY1" fmla="*/ 0 h 2641600"/>
              <a:gd name="connisteX2" fmla="*/ 5130800 w 5334000"/>
              <a:gd name="connsiteY2" fmla="*/ 0 h 2641600"/>
              <a:gd name="connisteX3" fmla="*/ 5334000 w 5334000"/>
              <a:gd name="connsiteY3" fmla="*/ 203200 h 2641600"/>
              <a:gd name="connisteX4" fmla="*/ 5334000 w 5334000"/>
              <a:gd name="connsiteY4" fmla="*/ 2438400 h 2641600"/>
              <a:gd name="connisteX5" fmla="*/ 5130800 w 5334000"/>
              <a:gd name="connsiteY5" fmla="*/ 2641600 h 2641600"/>
              <a:gd name="connisteX6" fmla="*/ 203200 w 5334000"/>
              <a:gd name="connsiteY6" fmla="*/ 2641600 h 2641600"/>
              <a:gd name="connisteX7" fmla="*/ 0 w 5334000"/>
              <a:gd name="connsiteY7" fmla="*/ 2438400 h 2641600"/>
              <a:gd name="connisteX8" fmla="*/ 0 w 5334000"/>
              <a:gd name="connsiteY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334000" h="2641600">
                <a:moveTo>
                  <a:pt x="0" y="203200"/>
                </a:moveTo>
                <a:cubicBezTo>
                  <a:pt x="0" y="90976"/>
                  <a:pt x="90976" y="0"/>
                  <a:pt x="203200" y="0"/>
                </a:cubicBezTo>
                <a:lnTo>
                  <a:pt x="5130800" y="0"/>
                </a:lnTo>
                <a:cubicBezTo>
                  <a:pt x="5243024" y="0"/>
                  <a:pt x="5334000" y="90976"/>
                  <a:pt x="5334000" y="203200"/>
                </a:cubicBezTo>
                <a:lnTo>
                  <a:pt x="5334000" y="2438400"/>
                </a:lnTo>
                <a:cubicBezTo>
                  <a:pt x="5334000" y="2550624"/>
                  <a:pt x="5243024" y="2641600"/>
                  <a:pt x="5130800" y="2641600"/>
                </a:cubicBezTo>
                <a:lnTo>
                  <a:pt x="203200" y="2641600"/>
                </a:lnTo>
                <a:cubicBezTo>
                  <a:pt x="90976" y="2641600"/>
                  <a:pt x="0" y="2550624"/>
                  <a:pt x="0" y="2438400"/>
                </a:cubicBezTo>
                <a:lnTo>
                  <a:pt x="0" y="203200"/>
                </a:lnTo>
                <a:close/>
              </a:path>
            </a:pathLst>
          </a:custGeom>
        </p:spPr>
      </p:pic>
      <p:sp>
        <p:nvSpPr>
          <p:cNvPr id="4" name="文本占位符 3"/>
          <p:cNvSpPr>
            <a:spLocks noGrp="1"/>
          </p:cNvSpPr>
          <p:nvPr>
            <p:ph type="body" idx="16386"/>
            <p:custDataLst>
              <p:tags r:id="rId4"/>
            </p:custDataLst>
          </p:nvPr>
        </p:nvSpPr>
        <p:spPr/>
        <p:txBody>
          <a:bodyPr/>
          <a:lstStyle/>
          <a:p>
            <a:r>
              <a:rPr lang="zh-CN" altLang="en-US"/>
              <a:t>Positional Encoding</a:t>
            </a:r>
          </a:p>
        </p:txBody>
      </p:sp>
      <p:sp>
        <p:nvSpPr>
          <p:cNvPr id="5" name="文本占位符 4"/>
          <p:cNvSpPr>
            <a:spLocks noGrp="1"/>
          </p:cNvSpPr>
          <p:nvPr>
            <p:ph type="body" idx="16387"/>
            <p:custDataLst>
              <p:tags r:id="rId5"/>
            </p:custDataLst>
          </p:nvPr>
        </p:nvSpPr>
        <p:spPr/>
        <p:txBody>
          <a:bodyPr/>
          <a:lstStyle/>
          <a:p>
            <a:r>
              <a:rPr lang="zh-CN" altLang="en-US"/>
              <a:t>Positional Encoding uses sine and cosine functions to provide location information in Transformers, enabling sequence order capture without recurrent structures.</a:t>
            </a:r>
          </a:p>
        </p:txBody>
      </p:sp>
      <p:pic>
        <p:nvPicPr>
          <p:cNvPr id="17" name="内容占位符 16" descr="aabe1e9e-d323-4e5b-b1d2-087df600312c"/>
          <p:cNvPicPr>
            <a:picLocks noGrp="1" noChangeAspect="1"/>
          </p:cNvPicPr>
          <p:nvPr>
            <p:ph idx="16391"/>
            <p:custDataLst>
              <p:tags r:id="rId6"/>
            </p:custDataLst>
          </p:nvPr>
        </p:nvPicPr>
        <p:blipFill>
          <a:blip r:embed="rId11"/>
          <a:srcRect t="476" b="476"/>
          <a:stretch>
            <a:fillRect/>
          </a:stretch>
        </p:blipFill>
        <p:spPr>
          <a:xfrm>
            <a:off x="6248400" y="1524000"/>
            <a:ext cx="5334000" cy="2641600"/>
          </a:xfrm>
          <a:custGeom>
            <a:avLst/>
            <a:gdLst>
              <a:gd name="connisteX0" fmla="*/ 0 w 5334000"/>
              <a:gd name="connsiteY0" fmla="*/ 203200 h 2641600"/>
              <a:gd name="connisteX1" fmla="*/ 203200 w 5334000"/>
              <a:gd name="connsiteY1" fmla="*/ 0 h 2641600"/>
              <a:gd name="connisteX2" fmla="*/ 5130800 w 5334000"/>
              <a:gd name="connsiteY2" fmla="*/ 0 h 2641600"/>
              <a:gd name="connisteX3" fmla="*/ 5334000 w 5334000"/>
              <a:gd name="connsiteY3" fmla="*/ 203200 h 2641600"/>
              <a:gd name="connisteX4" fmla="*/ 5334000 w 5334000"/>
              <a:gd name="connsiteY4" fmla="*/ 2438400 h 2641600"/>
              <a:gd name="connisteX5" fmla="*/ 5130800 w 5334000"/>
              <a:gd name="connsiteY5" fmla="*/ 2641600 h 2641600"/>
              <a:gd name="connisteX6" fmla="*/ 203200 w 5334000"/>
              <a:gd name="connsiteY6" fmla="*/ 2641600 h 2641600"/>
              <a:gd name="connisteX7" fmla="*/ 0 w 5334000"/>
              <a:gd name="connsiteY7" fmla="*/ 2438400 h 2641600"/>
              <a:gd name="connisteX8" fmla="*/ 0 w 5334000"/>
              <a:gd name="connsiteY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334000" h="2641600">
                <a:moveTo>
                  <a:pt x="0" y="203200"/>
                </a:moveTo>
                <a:cubicBezTo>
                  <a:pt x="0" y="90976"/>
                  <a:pt x="90976" y="0"/>
                  <a:pt x="203200" y="0"/>
                </a:cubicBezTo>
                <a:lnTo>
                  <a:pt x="5130800" y="0"/>
                </a:lnTo>
                <a:cubicBezTo>
                  <a:pt x="5243024" y="0"/>
                  <a:pt x="5334000" y="90976"/>
                  <a:pt x="5334000" y="203200"/>
                </a:cubicBezTo>
                <a:lnTo>
                  <a:pt x="5334000" y="2438400"/>
                </a:lnTo>
                <a:cubicBezTo>
                  <a:pt x="5334000" y="2550624"/>
                  <a:pt x="5243024" y="2641600"/>
                  <a:pt x="5130800" y="2641600"/>
                </a:cubicBezTo>
                <a:lnTo>
                  <a:pt x="203200" y="2641600"/>
                </a:lnTo>
                <a:cubicBezTo>
                  <a:pt x="90976" y="2641600"/>
                  <a:pt x="0" y="2550624"/>
                  <a:pt x="0" y="2438400"/>
                </a:cubicBezTo>
                <a:lnTo>
                  <a:pt x="0" y="203200"/>
                </a:lnTo>
                <a:close/>
              </a:path>
            </a:pathLst>
          </a:custGeom>
        </p:spPr>
      </p:pic>
      <p:sp>
        <p:nvSpPr>
          <p:cNvPr id="7" name="文本占位符 6"/>
          <p:cNvSpPr>
            <a:spLocks noGrp="1"/>
          </p:cNvSpPr>
          <p:nvPr>
            <p:ph type="body" idx="16388"/>
            <p:custDataLst>
              <p:tags r:id="rId7"/>
            </p:custDataLst>
          </p:nvPr>
        </p:nvSpPr>
        <p:spPr/>
        <p:txBody>
          <a:bodyPr/>
          <a:lstStyle/>
          <a:p>
            <a:r>
              <a:rPr lang="zh-CN" altLang="en-US"/>
              <a:t>Sequence Order Understanding</a:t>
            </a:r>
          </a:p>
        </p:txBody>
      </p:sp>
      <p:sp>
        <p:nvSpPr>
          <p:cNvPr id="8" name="文本占位符 7"/>
          <p:cNvSpPr>
            <a:spLocks noGrp="1"/>
          </p:cNvSpPr>
          <p:nvPr>
            <p:ph type="body" idx="16389"/>
            <p:custDataLst>
              <p:tags r:id="rId8"/>
            </p:custDataLst>
          </p:nvPr>
        </p:nvSpPr>
        <p:spPr/>
        <p:txBody>
          <a:bodyPr/>
          <a:lstStyle/>
          <a:p>
            <a:r>
              <a:rPr lang="zh-CN" altLang="en-US"/>
              <a:t>Positional Encoding in Transformer retains sequence order without recurrence, aiding attention mechanism to remember word positions.</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sz="3000"/>
              <a:t>位置编码的设计与实现</a:t>
            </a:r>
          </a:p>
        </p:txBody>
      </p:sp>
      <p:grpSp>
        <p:nvGrpSpPr>
          <p:cNvPr id="9" name="组合 8"/>
          <p:cNvGrpSpPr/>
          <p:nvPr/>
        </p:nvGrpSpPr>
        <p:grpSpPr>
          <a:xfrm>
            <a:off x="4648200" y="4165600"/>
            <a:ext cx="6934200" cy="2082800"/>
            <a:chOff x="7320" y="6560"/>
            <a:chExt cx="10920" cy="3280"/>
          </a:xfrm>
        </p:grpSpPr>
      </p:grpSp>
      <p:pic>
        <p:nvPicPr>
          <p:cNvPr id="10" name="内容占位符 9" descr="e924b713-391a-4c2e-84ab-eb189076a692"/>
          <p:cNvPicPr>
            <a:picLocks noGrp="1" noChangeAspect="1"/>
          </p:cNvPicPr>
          <p:nvPr>
            <p:ph idx="16388"/>
            <p:custDataLst>
              <p:tags r:id="rId3"/>
            </p:custDataLst>
          </p:nvPr>
        </p:nvPicPr>
        <p:blipFill>
          <a:blip r:embed="rId7"/>
          <a:srcRect l="42" r="42"/>
          <a:stretch>
            <a:fillRect/>
          </a:stretch>
        </p:blipFill>
        <p:spPr>
          <a:xfrm>
            <a:off x="609600" y="609600"/>
            <a:ext cx="10972800" cy="2946400"/>
          </a:xfrm>
          <a:custGeom>
            <a:avLst/>
            <a:gdLst>
              <a:gd name="connisteX0" fmla="*/ 0 w 10972800"/>
              <a:gd name="connsiteY0" fmla="*/ 203200 h 2946400"/>
              <a:gd name="connisteX1" fmla="*/ 203200 w 10972800"/>
              <a:gd name="connsiteY1" fmla="*/ 0 h 2946400"/>
              <a:gd name="connisteX2" fmla="*/ 10769600 w 10972800"/>
              <a:gd name="connsiteY2" fmla="*/ 0 h 2946400"/>
              <a:gd name="connisteX3" fmla="*/ 10972800 w 10972800"/>
              <a:gd name="connsiteY3" fmla="*/ 203200 h 2946400"/>
              <a:gd name="connisteX4" fmla="*/ 10972800 w 10972800"/>
              <a:gd name="connsiteY4" fmla="*/ 2743200 h 2946400"/>
              <a:gd name="connisteX5" fmla="*/ 10769600 w 10972800"/>
              <a:gd name="connsiteY5" fmla="*/ 2946400 h 2946400"/>
              <a:gd name="connisteX6" fmla="*/ 203200 w 10972800"/>
              <a:gd name="connsiteY6" fmla="*/ 2946400 h 2946400"/>
              <a:gd name="connisteX7" fmla="*/ 0 w 10972800"/>
              <a:gd name="connsiteY7" fmla="*/ 2743200 h 2946400"/>
              <a:gd name="connisteX8" fmla="*/ 0 w 10972800"/>
              <a:gd name="connsiteY8"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0972800" h="2946400">
                <a:moveTo>
                  <a:pt x="0" y="203200"/>
                </a:moveTo>
                <a:cubicBezTo>
                  <a:pt x="0" y="90976"/>
                  <a:pt x="90976" y="0"/>
                  <a:pt x="203200" y="0"/>
                </a:cubicBezTo>
                <a:lnTo>
                  <a:pt x="10769600" y="0"/>
                </a:lnTo>
                <a:cubicBezTo>
                  <a:pt x="10881824" y="0"/>
                  <a:pt x="10972800" y="90976"/>
                  <a:pt x="10972800" y="203200"/>
                </a:cubicBezTo>
                <a:lnTo>
                  <a:pt x="10972800" y="2743200"/>
                </a:lnTo>
                <a:cubicBezTo>
                  <a:pt x="10972800" y="2855424"/>
                  <a:pt x="10881824" y="2946400"/>
                  <a:pt x="10769600" y="2946400"/>
                </a:cubicBezTo>
                <a:lnTo>
                  <a:pt x="203200" y="2946400"/>
                </a:lnTo>
                <a:cubicBezTo>
                  <a:pt x="90976" y="2946400"/>
                  <a:pt x="0" y="2855424"/>
                  <a:pt x="0" y="2743200"/>
                </a:cubicBezTo>
                <a:lnTo>
                  <a:pt x="0" y="203200"/>
                </a:lnTo>
                <a:close/>
              </a:path>
            </a:pathLst>
          </a:custGeom>
        </p:spPr>
      </p:pic>
      <p:sp>
        <p:nvSpPr>
          <p:cNvPr id="4" name="文本占位符 3"/>
          <p:cNvSpPr>
            <a:spLocks noGrp="1"/>
          </p:cNvSpPr>
          <p:nvPr>
            <p:ph type="body" idx="16386"/>
            <p:custDataLst>
              <p:tags r:id="rId4"/>
            </p:custDataLst>
          </p:nvPr>
        </p:nvSpPr>
        <p:spPr/>
        <p:txBody>
          <a:bodyPr/>
          <a:lstStyle/>
          <a:p>
            <a:r>
              <a:rPr lang="zh-CN" altLang="en-US"/>
              <a:t>Position Encoding</a:t>
            </a:r>
          </a:p>
        </p:txBody>
      </p:sp>
      <p:sp>
        <p:nvSpPr>
          <p:cNvPr id="5" name="文本占位符 4"/>
          <p:cNvSpPr>
            <a:spLocks noGrp="1"/>
          </p:cNvSpPr>
          <p:nvPr>
            <p:ph type="body" idx="16387"/>
            <p:custDataLst>
              <p:tags r:id="rId5"/>
            </p:custDataLst>
          </p:nvPr>
        </p:nvSpPr>
        <p:spPr/>
        <p:txBody>
          <a:bodyPr/>
          <a:lstStyle/>
          <a:p>
            <a:r>
              <a:rPr lang="zh-CN" altLang="en-US"/>
              <a:t>Position encoding uses fixed or learnable vectors, added to input word representations, allowing models to recognize relative or absolute positions in sequences. Commonly, sine and cosine functions generate frequency-based numerical encodings, aiding in capturing local sequence relationships.</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PRESENTATION_SOURCE" val="WPPAIGeneratePPT"/>
</p:tagLst>
</file>

<file path=ppt/tags/tag10.xml><?xml version="1.0" encoding="utf-8"?>
<p:tagLst xmlns:a="http://schemas.openxmlformats.org/drawingml/2006/main" xmlns:r="http://schemas.openxmlformats.org/officeDocument/2006/relationships"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100.xml><?xml version="1.0" encoding="utf-8"?>
<p:tagLst xmlns:a="http://schemas.openxmlformats.org/drawingml/2006/main" xmlns:r="http://schemas.openxmlformats.org/officeDocument/2006/relationships" xmlns:p="http://schemas.openxmlformats.org/presentationml/2006/main">
  <p:tag name="KSO_WM_FIGMA_DECORATION_INDEX" val="25"/>
  <p:tag name="$PH_EXT" val="2"/>
  <p:tag name="KSO_WM_BEAUTIFY_FLAG" val="#fgm#"/>
  <p:tag name="KSO_WM_DIAGRAM_GROUP_CODE" val="1"/>
  <p:tag name="KSO_WM_FIGMA_FLAG" val="#fgm#"/>
  <p:tag name="KSO_WM_UNIT_INDEX" val="1_2_2"/>
  <p:tag name="KSO_WM_UNIT_TYPE" val="l_h_i"/>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SUBTYPE" val="d"/>
  <p:tag name="KSO_WM_UNIT_TYPE" val="l_h_i"/>
</p:tagLst>
</file>

<file path=ppt/tags/tag103.xml><?xml version="1.0" encoding="utf-8"?>
<p:tagLst xmlns:a="http://schemas.openxmlformats.org/drawingml/2006/main" xmlns:r="http://schemas.openxmlformats.org/officeDocument/2006/relationships" xmlns:p="http://schemas.openxmlformats.org/presentationml/2006/main">
  <p:tag name="KSO_WM_FIGMA_DECORATION_INDEX" val="25"/>
  <p:tag name="$PH_EXT" val="2"/>
  <p:tag name="KSO_WM_BEAUTIFY_FLAG" val="#fgm#"/>
  <p:tag name="KSO_WM_DIAGRAM_GROUP_CODE" val="1"/>
  <p:tag name="KSO_WM_FIGMA_FLAG" val="#fgm#"/>
  <p:tag name="KSO_WM_UNIT_INDEX" val="1_3_2"/>
  <p:tag name="KSO_WM_UNIT_TYPE" val="l_h_i"/>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SUBTYPE" val="d"/>
  <p:tag name="KSO_WM_UNIT_TYPE" val="l_h_i"/>
</p:tagLst>
</file>

<file path=ppt/tags/tag106.xml><?xml version="1.0" encoding="utf-8"?>
<p:tagLst xmlns:a="http://schemas.openxmlformats.org/drawingml/2006/main" xmlns:r="http://schemas.openxmlformats.org/officeDocument/2006/relationships" xmlns:p="http://schemas.openxmlformats.org/presentationml/2006/main">
  <p:tag name="KSO_WM_FIGMA_DECORATION_INDEX" val="25"/>
  <p:tag name="$PH_EXT" val="2"/>
  <p:tag name="KSO_WM_BEAUTIFY_FLAG" val="#fgm#"/>
  <p:tag name="KSO_WM_DIAGRAM_GROUP_CODE" val="1"/>
  <p:tag name="KSO_WM_FIGMA_FLAG" val="#fgm#"/>
  <p:tag name="KSO_WM_UNIT_INDEX" val="1_4_2"/>
  <p:tag name="KSO_WM_UNIT_TYPE" val="l_h_i"/>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108.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109.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11.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110.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EXT_TYPE" val="1"/>
  <p:tag name="KSO_WM_UNIT_TYPE" val="b"/>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EXT_TYPE" val="1"/>
  <p:tag name="KSO_WM_UNIT_TYPE" val="a"/>
  <p:tag name="KSO_WM_LAYOUT_CHECK_HASH" val="69c517602ad1861e3258393413255ef6e3e41bdc"/>
  <p:tag name="KSO_WM_NEWLAYOUT_GROUP_ID" val="layout_1-5"/>
  <p:tag name="KSO_WM_NEWLAYOUT_ID" val="slide_61223ae7a7f7aefc"/>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SUBTYPE" val="d"/>
  <p:tag name="KSO_WM_UNIT_TYPE" val="l_h_i"/>
</p:tagLst>
</file>

<file path=ppt/tags/tag114.xml><?xml version="1.0" encoding="utf-8"?>
<p:tagLst xmlns:a="http://schemas.openxmlformats.org/drawingml/2006/main" xmlns:r="http://schemas.openxmlformats.org/officeDocument/2006/relationships" xmlns:p="http://schemas.openxmlformats.org/presentationml/2006/main">
  <p:tag name="KSO_WM_FIGMA_DECORATION_INDEX" val="25"/>
  <p:tag name="$PH_EXT" val="2"/>
  <p:tag name="KSO_WM_BEAUTIFY_FLAG" val="#fgm#"/>
  <p:tag name="KSO_WM_DIAGRAM_GROUP_CODE" val="1"/>
  <p:tag name="KSO_WM_FIGMA_FLAG" val="#fgm#"/>
  <p:tag name="KSO_WM_UNIT_INDEX" val="1_1_2"/>
  <p:tag name="KSO_WM_UNIT_TYPE" val="l_h_i"/>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SUBTYPE" val="d"/>
  <p:tag name="KSO_WM_UNIT_TYPE" val="l_h_i"/>
</p:tagLst>
</file>

<file path=ppt/tags/tag117.xml><?xml version="1.0" encoding="utf-8"?>
<p:tagLst xmlns:a="http://schemas.openxmlformats.org/drawingml/2006/main" xmlns:r="http://schemas.openxmlformats.org/officeDocument/2006/relationships" xmlns:p="http://schemas.openxmlformats.org/presentationml/2006/main">
  <p:tag name="KSO_WM_FIGMA_DECORATION_INDEX" val="25"/>
  <p:tag name="$PH_EXT" val="2"/>
  <p:tag name="KSO_WM_BEAUTIFY_FLAG" val="#fgm#"/>
  <p:tag name="KSO_WM_DIAGRAM_GROUP_CODE" val="1"/>
  <p:tag name="KSO_WM_FIGMA_FLAG" val="#fgm#"/>
  <p:tag name="KSO_WM_UNIT_INDEX" val="1_2_2"/>
  <p:tag name="KSO_WM_UNIT_TYPE" val="l_h_i"/>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SUBTYPE" val="d"/>
  <p:tag name="KSO_WM_UNIT_TYPE" val="l_h_i"/>
</p:tagLst>
</file>

<file path=ppt/tags/tag12.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120.xml><?xml version="1.0" encoding="utf-8"?>
<p:tagLst xmlns:a="http://schemas.openxmlformats.org/drawingml/2006/main" xmlns:r="http://schemas.openxmlformats.org/officeDocument/2006/relationships" xmlns:p="http://schemas.openxmlformats.org/presentationml/2006/main">
  <p:tag name="KSO_WM_FIGMA_DECORATION_INDEX" val="25"/>
  <p:tag name="$PH_EXT" val="2"/>
  <p:tag name="KSO_WM_BEAUTIFY_FLAG" val="#fgm#"/>
  <p:tag name="KSO_WM_DIAGRAM_GROUP_CODE" val="1"/>
  <p:tag name="KSO_WM_FIGMA_FLAG" val="#fgm#"/>
  <p:tag name="KSO_WM_UNIT_INDEX" val="1_3_2"/>
  <p:tag name="KSO_WM_UNIT_TYPE" val="l_h_i"/>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SUBTYPE" val="d"/>
  <p:tag name="KSO_WM_UNIT_TYPE" val="l_h_i"/>
</p:tagLst>
</file>

<file path=ppt/tags/tag123.xml><?xml version="1.0" encoding="utf-8"?>
<p:tagLst xmlns:a="http://schemas.openxmlformats.org/drawingml/2006/main" xmlns:r="http://schemas.openxmlformats.org/officeDocument/2006/relationships" xmlns:p="http://schemas.openxmlformats.org/presentationml/2006/main">
  <p:tag name="KSO_WM_FIGMA_DECORATION_INDEX" val="25"/>
  <p:tag name="$PH_EXT" val="2"/>
  <p:tag name="KSO_WM_BEAUTIFY_FLAG" val="#fgm#"/>
  <p:tag name="KSO_WM_DIAGRAM_GROUP_CODE" val="1"/>
  <p:tag name="KSO_WM_FIGMA_FLAG" val="#fgm#"/>
  <p:tag name="KSO_WM_UNIT_INDEX" val="1_4_2"/>
  <p:tag name="KSO_WM_UNIT_TYPE" val="l_h_i"/>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125.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126.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127.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8376fb072cacd13f9cbea23e9f605016b7849d34"/>
  <p:tag name="KSO_WM_NEWLAYOUT_GROUP_ID" val="layout_6"/>
  <p:tag name="KSO_WM_NEWLAYOUT_ID" val="slide_6e840fafb5c552eb"/>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13.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130.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UNIT_INDEX" val="1_1_1"/>
  <p:tag name="KSO_WM_UNIT_TYPE" val="l_h_i"/>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133.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UNIT_INDEX" val="1_2_1"/>
  <p:tag name="KSO_WM_UNIT_TYPE" val="l_h_i"/>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136.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137.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138.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5d5b292ce0cdb14884acaa6575e0b5d80ae87f39"/>
  <p:tag name="KSO_WM_NEWLAYOUT_GROUP_ID" val="layout_2"/>
  <p:tag name="KSO_WM_NEWLAYOUT_ID" val="slide_f929b4a25ec12823"/>
</p:tagLst>
</file>

<file path=ppt/tags/tag14.xml><?xml version="1.0" encoding="utf-8"?>
<p:tagLst xmlns:a="http://schemas.openxmlformats.org/drawingml/2006/main" xmlns:r="http://schemas.openxmlformats.org/officeDocument/2006/relationships"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 name="KSO_WM_TEMPLATE_INDEX" val="40490363"/>
  <p:tag name="KSO_WM_TEMPLATE_CATEGORY" val="custom"/>
</p:tagLst>
</file>

<file path=ppt/tags/tag140.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1_1"/>
  <p:tag name="KSO_WM_UNIT_TYPE" val="l_h_i"/>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144.xml><?xml version="1.0" encoding="utf-8"?>
<p:tagLst xmlns:a="http://schemas.openxmlformats.org/drawingml/2006/main" xmlns:r="http://schemas.openxmlformats.org/officeDocument/2006/relationships" xmlns:p="http://schemas.openxmlformats.org/presentationml/2006/main">
  <p:tag name="KSO_WM_FIGMA_DECORATION_INDEX" val="17"/>
  <p:tag name="$PH_EXT" val="2"/>
  <p:tag name="KSO_WM_BEAUTIFY_FLAG" val="#fgm#"/>
  <p:tag name="KSO_WM_DIAGRAM_GROUP_CODE" val="1"/>
  <p:tag name="KSO_WM_FIGMA_FLAG" val="#fgm#"/>
  <p:tag name="KSO_WM_UNIT_INDEX" val="1_2_1"/>
  <p:tag name="KSO_WM_UNIT_TYPE" val="l_h_i"/>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148.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149.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15.xml><?xml version="1.0" encoding="utf-8"?>
<p:tagLst xmlns:a="http://schemas.openxmlformats.org/drawingml/2006/main" xmlns:r="http://schemas.openxmlformats.org/officeDocument/2006/relationships" xmlns:p="http://schemas.openxmlformats.org/presentationml/2006/main">
  <p:tag name="KSO_WM_UNIT_TYPE" val="i"/>
  <p:tag name="KSO_WM_UNIT_INDEX" val="1"/>
  <p:tag name="KSO_WM_BEAUTIFY_FLAG" val="#wm#"/>
  <p:tag name="KSO_WM_TAG_VERSION" val="3.0"/>
  <p:tag name="KSO_WM_UNIT_ID" val="_2*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150.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ffd50c90642aa6a1cb8b7ddd4f9dceeef19bc070"/>
  <p:tag name="KSO_WM_NEWLAYOUT_GROUP_ID" val="layout_60"/>
  <p:tag name="KSO_WM_NEWLAYOUT_ID" val="slide_92e718e35737f8af"/>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153.xml><?xml version="1.0" encoding="utf-8"?>
<p:tagLst xmlns:a="http://schemas.openxmlformats.org/drawingml/2006/main" xmlns:r="http://schemas.openxmlformats.org/officeDocument/2006/relationships" xmlns:p="http://schemas.openxmlformats.org/presentationml/2006/main">
  <p:tag name="KSO_WM_FIGMA_DECORATION_INDEX" val="18_contentModel"/>
  <p:tag name="$PH_EXT" val="2"/>
  <p:tag name="KSO_WM_BEAUTIFY_FLAG" val="#fgm#"/>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1"/>
  <p:tag name="KSO_WM_UNIT_TYPE" val="l_i"/>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158.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159.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16.xml><?xml version="1.0" encoding="utf-8"?>
<p:tagLst xmlns:a="http://schemas.openxmlformats.org/drawingml/2006/main" xmlns:r="http://schemas.openxmlformats.org/officeDocument/2006/relationships" xmlns:p="http://schemas.openxmlformats.org/presentationml/2006/main">
  <p:tag name="KSO_WM_UNIT_TYPE" val="i"/>
  <p:tag name="KSO_WM_UNIT_INDEX" val="3"/>
  <p:tag name="KSO_WM_BEAUTIFY_FLAG" val="#wm#"/>
  <p:tag name="KSO_WM_TAG_VERSION" val="3.0"/>
  <p:tag name="KSO_WM_UNIT_ID" val="_2*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160.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1229e32d1ceef9a37d007c7a35b8dc14a77f624f"/>
  <p:tag name="KSO_WM_NEWLAYOUT_GROUP_ID" val="layout_30"/>
  <p:tag name="KSO_WM_NEWLAYOUT_ID" val="slide_4a2a31e475742e4f"/>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163.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UNIT_INDEX" val="1_1_1"/>
  <p:tag name="KSO_WM_UNIT_TYPE" val="l_h_i"/>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166.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UNIT_INDEX" val="1_2_1"/>
  <p:tag name="KSO_WM_UNIT_TYPE" val="l_h_i"/>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169.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17.xml><?xml version="1.0" encoding="utf-8"?>
<p:tagLst xmlns:a="http://schemas.openxmlformats.org/drawingml/2006/main" xmlns:r="http://schemas.openxmlformats.org/officeDocument/2006/relationships" xmlns:p="http://schemas.openxmlformats.org/presentationml/2006/main">
  <p:tag name="KSO_WM_UNIT_TYPE" val="i"/>
  <p:tag name="KSO_WM_UNIT_INDEX" val="2"/>
  <p:tag name="KSO_WM_BEAUTIFY_FLAG" val="#wm#"/>
  <p:tag name="KSO_WM_TAG_VERSION" val="3.0"/>
  <p:tag name="KSO_WM_UNIT_ID" val="_2*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170.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171.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5f03bd16f6fe29c806e8498afd3103cb892770ca"/>
  <p:tag name="KSO_WM_NEWLAYOUT_GROUP_ID" val="layout_67"/>
  <p:tag name="KSO_WM_NEWLAYOUT_ID" val="slide_a1dd35658ddf97fe"/>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179.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18.xml><?xml version="1.0" encoding="utf-8"?>
<p:tagLst xmlns:a="http://schemas.openxmlformats.org/drawingml/2006/main" xmlns:r="http://schemas.openxmlformats.org/officeDocument/2006/relationships" xmlns:p="http://schemas.openxmlformats.org/presentationml/2006/main">
  <p:tag name="KSO_WM_UNIT_TYPE" val="a"/>
  <p:tag name="KSO_WM_UNIT_INDEX" val="1"/>
  <p:tag name="KSO_WM_BEAUTIFY_FLAG" val="#wm#"/>
  <p:tag name="KSO_WM_TAG_VERSION" val="3.0"/>
  <p:tag name="KSO_WM_UNIT_PRESET_TEXT" val="标题"/>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2"/>
  <p:tag name="KSO_WM_TEMPLATE_INDEX" val="40490363"/>
  <p:tag name="KSO_WM_TEMPLATE_CATEGORY" val="custom"/>
</p:tagLst>
</file>

<file path=ppt/tags/tag180.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181.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1893261ced91d872fe3c2ad24e102e862549499d"/>
  <p:tag name="KSO_WM_NEWLAYOUT_GROUP_ID" val="layout_63"/>
  <p:tag name="KSO_WM_NEWLAYOUT_ID" val="slide_37db06629ebe5039"/>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186.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187.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188.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216c3610608d07402d1dc18380265e2bcd546d5d"/>
  <p:tag name="KSO_WM_NEWLAYOUT_GROUP_ID" val="layout_51"/>
  <p:tag name="KSO_WM_NEWLAYOUT_ID" val="slide_a7e39da085e081a1"/>
</p:tagLst>
</file>

<file path=ppt/tags/tag19.xml><?xml version="1.0" encoding="utf-8"?>
<p:tagLst xmlns:a="http://schemas.openxmlformats.org/drawingml/2006/main" xmlns:r="http://schemas.openxmlformats.org/officeDocument/2006/relationships"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19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19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19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19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197.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198.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199.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2.xml><?xml version="1.0" encoding="utf-8"?>
<p:tagLst xmlns:a="http://schemas.openxmlformats.org/drawingml/2006/main" xmlns:r="http://schemas.openxmlformats.org/officeDocument/2006/relationships" xmlns:p="http://schemas.openxmlformats.org/presentationml/2006/main">
  <p:tag name="KSO_WM_AITEMPLATE_STYLE_ID" val="69796629463"/>
</p:tagLst>
</file>

<file path=ppt/tags/tag20.xml><?xml version="1.0" encoding="utf-8"?>
<p:tagLst xmlns:a="http://schemas.openxmlformats.org/drawingml/2006/main" xmlns:r="http://schemas.openxmlformats.org/officeDocument/2006/relationships"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200.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7ac034af85e1f7cfddfa2b8723351e2b6d63cfd1"/>
  <p:tag name="KSO_WM_NEWLAYOUT_GROUP_ID" val="layout_39"/>
  <p:tag name="KSO_WM_NEWLAYOUT_ID" val="slide_89d5a0e8dc3d2b6c"/>
</p:tagLst>
</file>

<file path=ppt/tags/tag201.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1_1"/>
  <p:tag name="KSO_WM_UNIT_TYPE" val="l_h_i"/>
</p:tagLst>
</file>

<file path=ppt/tags/tag202.xml><?xml version="1.0" encoding="utf-8"?>
<p:tagLst xmlns:a="http://schemas.openxmlformats.org/drawingml/2006/main" xmlns:r="http://schemas.openxmlformats.org/officeDocument/2006/relationships"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205.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2_1"/>
  <p:tag name="KSO_WM_UNIT_TYPE" val="l_h_i"/>
</p:tagLst>
</file>

<file path=ppt/tags/tag206.xml><?xml version="1.0" encoding="utf-8"?>
<p:tagLst xmlns:a="http://schemas.openxmlformats.org/drawingml/2006/main" xmlns:r="http://schemas.openxmlformats.org/officeDocument/2006/relationships"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20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20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209.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3_1"/>
  <p:tag name="KSO_WM_UNIT_TYPE" val="l_h_i"/>
</p:tagLst>
</file>

<file path=ppt/tags/tag21.xml><?xml version="1.0" encoding="utf-8"?>
<p:tagLst xmlns:a="http://schemas.openxmlformats.org/drawingml/2006/main" xmlns:r="http://schemas.openxmlformats.org/officeDocument/2006/relationships"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210.xml><?xml version="1.0" encoding="utf-8"?>
<p:tagLst xmlns:a="http://schemas.openxmlformats.org/drawingml/2006/main" xmlns:r="http://schemas.openxmlformats.org/officeDocument/2006/relationships"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21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21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213.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4_1"/>
  <p:tag name="KSO_WM_UNIT_TYPE" val="l_h_i"/>
</p:tagLst>
</file>

<file path=ppt/tags/tag214.xml><?xml version="1.0" encoding="utf-8"?>
<p:tagLst xmlns:a="http://schemas.openxmlformats.org/drawingml/2006/main" xmlns:r="http://schemas.openxmlformats.org/officeDocument/2006/relationships" xmlns:p="http://schemas.openxmlformats.org/presentationml/2006/main">
  <p:tag name="KSO_WM_FIGMA_DECORATION_INDEX" val="4"/>
  <p:tag name="$PH_EXT" val="1"/>
  <p:tag name="KSO_WM_BEAUTIFY_FLAG" val="#fgm#"/>
  <p:tag name="KSO_WM_DIAGRAM_GROUP_CODE" val="1"/>
  <p:tag name="KSO_WM_FIGMA_FLAG" val="#fgm#"/>
  <p:tag name="KSO_WM_UNIT_INDEX" val="1_4_1"/>
  <p:tag name="KSO_WM_UNIT_TYPE" val="l_h_x"/>
</p:tagLst>
</file>

<file path=ppt/tags/tag21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21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217.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218.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219.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22.xml><?xml version="1.0" encoding="utf-8"?>
<p:tagLst xmlns:a="http://schemas.openxmlformats.org/drawingml/2006/main" xmlns:r="http://schemas.openxmlformats.org/officeDocument/2006/relationships"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INDEX" val="40490363"/>
  <p:tag name="KSO_WM_TEMPLATE_CATEGORY" val="custom"/>
</p:tagLst>
</file>

<file path=ppt/tags/tag220.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cdc5894a5fb59fe77aae35350436079d24a15161"/>
  <p:tag name="KSO_WM_NEWLAYOUT_GROUP_ID" val="layout_26"/>
  <p:tag name="KSO_WM_NEWLAYOUT_ID" val="slide_1a49b5dcfffdb860"/>
</p:tagLst>
</file>

<file path=ppt/tags/tag221.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1_1"/>
  <p:tag name="KSO_WM_UNIT_TYPE" val="l_h_i"/>
</p:tagLst>
</file>

<file path=ppt/tags/tag22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Lst>
</file>

<file path=ppt/tags/tag22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22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225.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2_1"/>
  <p:tag name="KSO_WM_UNIT_TYPE" val="l_h_i"/>
</p:tagLst>
</file>

<file path=ppt/tags/tag22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Lst>
</file>

<file path=ppt/tags/tag22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22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229.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3_1"/>
  <p:tag name="KSO_WM_UNIT_TYPE" val="l_h_i"/>
</p:tagLst>
</file>

<file path=ppt/tags/tag23.xml><?xml version="1.0" encoding="utf-8"?>
<p:tagLst xmlns:a="http://schemas.openxmlformats.org/drawingml/2006/main" xmlns:r="http://schemas.openxmlformats.org/officeDocument/2006/relationships"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3*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23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d"/>
</p:tagLst>
</file>

<file path=ppt/tags/tag23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23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233.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234.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235.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236.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8b9376173ea0cbc693f41b097cde44ec2e540e1f"/>
  <p:tag name="KSO_WM_NEWLAYOUT_GROUP_ID" val="layout_31"/>
  <p:tag name="KSO_WM_NEWLAYOUT_ID" val="slide_d326cc5a9d07c076"/>
</p:tagLst>
</file>

<file path=ppt/tags/tag237.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1_1"/>
  <p:tag name="KSO_WM_UNIT_TYPE" val="l_h_i"/>
</p:tagLst>
</file>

<file path=ppt/tags/tag23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Lst>
</file>

<file path=ppt/tags/tag23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24.xml><?xml version="1.0" encoding="utf-8"?>
<p:tagLst xmlns:a="http://schemas.openxmlformats.org/drawingml/2006/main" xmlns:r="http://schemas.openxmlformats.org/officeDocument/2006/relationships" xmlns:p="http://schemas.openxmlformats.org/presentationml/2006/main">
  <p:tag name="KSO_WM_UNIT_TYPE" val="f"/>
  <p:tag name="KSO_WM_UNIT_SUBTYPE" val="a"/>
  <p:tag name="KSO_WM_UNIT_INDEX" val="2"/>
  <p:tag name="KSO_WM_BEAUTIFY_FLAG" val="#wm#"/>
  <p:tag name="KSO_WM_TAG_VERSION" val="3.0"/>
  <p:tag name="KSO_WM_UNIT_PRESET_TEXT" val="单击此处编辑母版文本样式&#10;第二级&#10;第三级&#10;第四级&#10;第五级"/>
  <p:tag name="KSO_WM_UNIT_ID" val="_3*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24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241.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2_1"/>
  <p:tag name="KSO_WM_UNIT_TYPE" val="l_h_i"/>
</p:tagLst>
</file>

<file path=ppt/tags/tag24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Lst>
</file>

<file path=ppt/tags/tag24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24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245.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246.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247.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248.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bc3044a6381fc89a70fabe2d5a7e679cdc2158e2"/>
  <p:tag name="KSO_WM_NEWLAYOUT_GROUP_ID" val="layout_34"/>
  <p:tag name="KSO_WM_NEWLAYOUT_ID" val="slide_a31d5fa52b571dd3"/>
</p:tagLst>
</file>

<file path=ppt/tags/tag24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Lst>
</file>

<file path=ppt/tags/tag25.xml><?xml version="1.0" encoding="utf-8"?>
<p:tagLst xmlns:a="http://schemas.openxmlformats.org/drawingml/2006/main" xmlns:r="http://schemas.openxmlformats.org/officeDocument/2006/relationships"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25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25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25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Lst>
</file>

<file path=ppt/tags/tag25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25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25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d"/>
</p:tagLst>
</file>

<file path=ppt/tags/tag25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25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258.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259.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26.xml><?xml version="1.0" encoding="utf-8"?>
<p:tagLst xmlns:a="http://schemas.openxmlformats.org/drawingml/2006/main" xmlns:r="http://schemas.openxmlformats.org/officeDocument/2006/relationships"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260.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261.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6e432081834247ad1cb75c0c586ac3f1d2846e6b"/>
  <p:tag name="KSO_WM_NEWLAYOUT_GROUP_ID" val="layout_48"/>
  <p:tag name="KSO_WM_NEWLAYOUT_ID" val="slide_03e7a0ac216c364f"/>
</p:tagLst>
</file>

<file path=ppt/tags/tag262.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1_1"/>
  <p:tag name="KSO_WM_UNIT_TYPE" val="l_h_i"/>
</p:tagLst>
</file>

<file path=ppt/tags/tag26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Lst>
</file>

<file path=ppt/tags/tag26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26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266.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2_1"/>
  <p:tag name="KSO_WM_UNIT_TYPE" val="l_h_i"/>
</p:tagLst>
</file>

<file path=ppt/tags/tag26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Lst>
</file>

<file path=ppt/tags/tag26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26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27.xml><?xml version="1.0" encoding="utf-8"?>
<p:tagLst xmlns:a="http://schemas.openxmlformats.org/drawingml/2006/main" xmlns:r="http://schemas.openxmlformats.org/officeDocument/2006/relationships"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270.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3_1"/>
  <p:tag name="KSO_WM_UNIT_TYPE" val="l_h_i"/>
</p:tagLst>
</file>

<file path=ppt/tags/tag27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d"/>
</p:tagLst>
</file>

<file path=ppt/tags/tag27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27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274.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4_1"/>
  <p:tag name="KSO_WM_UNIT_TYPE" val="l_h_i"/>
</p:tagLst>
</file>

<file path=ppt/tags/tag27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d"/>
</p:tagLst>
</file>

<file path=ppt/tags/tag27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27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278.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279.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28.xml><?xml version="1.0" encoding="utf-8"?>
<p:tagLst xmlns:a="http://schemas.openxmlformats.org/drawingml/2006/main" xmlns:r="http://schemas.openxmlformats.org/officeDocument/2006/relationships" xmlns:p="http://schemas.openxmlformats.org/presentationml/2006/main">
  <p:tag name="KSO_WM_UNIT_TYPE" val="h_a"/>
  <p:tag name="KSO_WM_UNIT_INDEX" val="1_1"/>
  <p:tag name="KSO_WM_BEAUTIFY_FLAG" val="#wm#"/>
  <p:tag name="KSO_WM_TAG_VERSION" val="3.0"/>
  <p:tag name="KSO_WM_UNIT_PRESET_TEXT" val="单击此处编辑母版文本样式"/>
  <p:tag name="KSO_WM_UNIT_ID" val="_4*h_a*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 name="KSO_WM_TEMPLATE_INDEX" val="40490363"/>
  <p:tag name="KSO_WM_TEMPLATE_CATEGORY" val="custom"/>
</p:tagLst>
</file>

<file path=ppt/tags/tag280.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281.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0e03805b344ced7ba915ef816619298eaf0eeaa0"/>
  <p:tag name="KSO_WM_NEWLAYOUT_GROUP_ID" val="layout_57"/>
  <p:tag name="KSO_WM_NEWLAYOUT_ID" val="slide_83b7865b9d66d1e1"/>
</p:tagLst>
</file>

<file path=ppt/tags/tag282.xml><?xml version="1.0" encoding="utf-8"?>
<p:tagLst xmlns:a="http://schemas.openxmlformats.org/drawingml/2006/main" xmlns:r="http://schemas.openxmlformats.org/officeDocument/2006/relationships" xmlns:p="http://schemas.openxmlformats.org/presentationml/2006/main">
  <p:tag name="KSO_WM_FIGMA_DECORATION_INDEX" val="17"/>
  <p:tag name="$PH_EXT" val="2"/>
  <p:tag name="KSO_WM_BEAUTIFY_FLAG" val="#fgm#"/>
  <p:tag name="KSO_WM_DIAGRAM_GROUP_CODE" val="1"/>
  <p:tag name="KSO_WM_FIGMA_FLAG" val="#fgm#"/>
  <p:tag name="KSO_WM_UNIT_INDEX" val="1_1_1"/>
  <p:tag name="KSO_WM_UNIT_TYPE" val="l_h_i"/>
</p:tagLst>
</file>

<file path=ppt/tags/tag28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Lst>
</file>

<file path=ppt/tags/tag28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28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286.xml><?xml version="1.0" encoding="utf-8"?>
<p:tagLst xmlns:a="http://schemas.openxmlformats.org/drawingml/2006/main" xmlns:r="http://schemas.openxmlformats.org/officeDocument/2006/relationships" xmlns:p="http://schemas.openxmlformats.org/presentationml/2006/main">
  <p:tag name="KSO_WM_FIGMA_DECORATION_INDEX" val="17"/>
  <p:tag name="$PH_EXT" val="2"/>
  <p:tag name="KSO_WM_BEAUTIFY_FLAG" val="#fgm#"/>
  <p:tag name="KSO_WM_DIAGRAM_GROUP_CODE" val="1"/>
  <p:tag name="KSO_WM_FIGMA_FLAG" val="#fgm#"/>
  <p:tag name="KSO_WM_UNIT_INDEX" val="1_2_1"/>
  <p:tag name="KSO_WM_UNIT_TYPE" val="l_h_i"/>
</p:tagLst>
</file>

<file path=ppt/tags/tag28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Lst>
</file>

<file path=ppt/tags/tag28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28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29.xml><?xml version="1.0" encoding="utf-8"?>
<p:tagLst xmlns:a="http://schemas.openxmlformats.org/drawingml/2006/main" xmlns:r="http://schemas.openxmlformats.org/officeDocument/2006/relationships" xmlns:p="http://schemas.openxmlformats.org/presentationml/2006/main">
  <p:tag name="KSO_WM_UNIT_TYPE" val="h_f"/>
  <p:tag name="KSO_WM_UNIT_SUBTYPE" val="a"/>
  <p:tag name="KSO_WM_UNIT_INDEX" val="1_1"/>
  <p:tag name="KSO_WM_BEAUTIFY_FLAG" val="#wm#"/>
  <p:tag name="KSO_WM_TAG_VERSION" val="3.0"/>
  <p:tag name="KSO_WM_UNIT_PRESET_TEXT" val="单击此处编辑母版文本样式&#10;第二级&#10;第三级&#10;第四级&#10;第五级"/>
  <p:tag name="KSO_WM_UNIT_ID" val="_4*h_f*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TEMPLATE_INDEX" val="40490363"/>
  <p:tag name="KSO_WM_TEMPLATE_CATEGORY" val="custom"/>
</p:tagLst>
</file>

<file path=ppt/tags/tag290.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291.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292.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293.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ab1f0dd2958ee5db0d19735b51895eae683c3f4f"/>
  <p:tag name="KSO_WM_NEWLAYOUT_GROUP_ID" val="layout_61"/>
  <p:tag name="KSO_WM_NEWLAYOUT_ID" val="slide_1d1a3637f7310336"/>
</p:tagLst>
</file>

<file path=ppt/tags/tag29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295.xml><?xml version="1.0" encoding="utf-8"?>
<p:tagLst xmlns:a="http://schemas.openxmlformats.org/drawingml/2006/main" xmlns:r="http://schemas.openxmlformats.org/officeDocument/2006/relationships" xmlns:p="http://schemas.openxmlformats.org/presentationml/2006/main">
  <p:tag name="KSO_WM_FIGMA_DECORATION_INDEX" val="17_contentModel"/>
  <p:tag name="$PH_EXT" val="2"/>
  <p:tag name="KSO_WM_BEAUTIFY_FLAG" val="#fgm#"/>
  <p:tag name="KSO_WM_FIGMA_FLAG" val="#fgm#"/>
  <p:tag name="KSO_WM_UNIT_INDEX" val="1_1"/>
  <p:tag name="KSO_WM_UNIT_TYPE" val="l_i"/>
</p:tagLst>
</file>

<file path=ppt/tags/tag29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29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29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29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3.xml><?xml version="1.0" encoding="utf-8"?>
<p:tagLst xmlns:a="http://schemas.openxmlformats.org/drawingml/2006/main" xmlns:r="http://schemas.openxmlformats.org/officeDocument/2006/relationships"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30.xml><?xml version="1.0" encoding="utf-8"?>
<p:tagLst xmlns:a="http://schemas.openxmlformats.org/drawingml/2006/main" xmlns:r="http://schemas.openxmlformats.org/officeDocument/2006/relationships" xmlns:p="http://schemas.openxmlformats.org/presentationml/2006/main">
  <p:tag name="KSO_WM_UNIT_TYPE" val="h_a"/>
  <p:tag name="KSO_WM_UNIT_INDEX" val="2_1"/>
  <p:tag name="KSO_WM_BEAUTIFY_FLAG" val="#wm#"/>
  <p:tag name="KSO_WM_TAG_VERSION" val="3.0"/>
  <p:tag name="KSO_WM_UNIT_PRESET_TEXT" val="单击此处编辑母版文本样式"/>
  <p:tag name="KSO_WM_UNIT_ID" val="_4*h_a*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 name="KSO_WM_TEMPLATE_INDEX" val="40490363"/>
  <p:tag name="KSO_WM_TEMPLATE_CATEGORY" val="custom"/>
</p:tagLst>
</file>

<file path=ppt/tags/tag300.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301.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302.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303.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10bd1fd44d093627d3f33e6fb7367e92d0c62c0d"/>
  <p:tag name="KSO_WM_NEWLAYOUT_GROUP_ID" val="layout_38"/>
  <p:tag name="KSO_WM_NEWLAYOUT_ID" val="slide_6c07e26d1b15289c"/>
</p:tagLst>
</file>

<file path=ppt/tags/tag304.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1_1"/>
  <p:tag name="KSO_WM_UNIT_TYPE" val="l_h_i"/>
</p:tagLst>
</file>

<file path=ppt/tags/tag30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Lst>
</file>

<file path=ppt/tags/tag30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30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308.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2_1"/>
  <p:tag name="KSO_WM_UNIT_TYPE" val="l_h_i"/>
</p:tagLst>
</file>

<file path=ppt/tags/tag30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Lst>
</file>

<file path=ppt/tags/tag31.xml><?xml version="1.0" encoding="utf-8"?>
<p:tagLst xmlns:a="http://schemas.openxmlformats.org/drawingml/2006/main" xmlns:r="http://schemas.openxmlformats.org/officeDocument/2006/relationships" xmlns:p="http://schemas.openxmlformats.org/presentationml/2006/main">
  <p:tag name="KSO_WM_UNIT_TYPE" val="h_f"/>
  <p:tag name="KSO_WM_UNIT_SUBTYPE" val="a"/>
  <p:tag name="KSO_WM_UNIT_INDEX" val="2_1"/>
  <p:tag name="KSO_WM_BEAUTIFY_FLAG" val="#wm#"/>
  <p:tag name="KSO_WM_TAG_VERSION" val="3.0"/>
  <p:tag name="KSO_WM_UNIT_PRESET_TEXT" val="单击此处编辑母版文本样式&#10;第二级&#10;第三级&#10;第四级&#10;第五级"/>
  <p:tag name="KSO_WM_UNIT_ID" val="_4*h_f*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TEMPLATE_INDEX" val="40490363"/>
  <p:tag name="KSO_WM_TEMPLATE_CATEGORY" val="custom"/>
</p:tagLst>
</file>

<file path=ppt/tags/tag31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31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312.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3_1"/>
  <p:tag name="KSO_WM_UNIT_TYPE" val="l_h_i"/>
</p:tagLst>
</file>

<file path=ppt/tags/tag31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d"/>
</p:tagLst>
</file>

<file path=ppt/tags/tag31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31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316.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317.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318.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319.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b32ddaa75fff15de347d68b84d0ba4a004d9745c"/>
  <p:tag name="KSO_WM_NEWLAYOUT_GROUP_ID" val="layout_53"/>
  <p:tag name="KSO_WM_NEWLAYOUT_ID" val="slide_d25e2dc535b7d148"/>
</p:tagLst>
</file>

<file path=ppt/tags/tag32.xml><?xml version="1.0" encoding="utf-8"?>
<p:tagLst xmlns:a="http://schemas.openxmlformats.org/drawingml/2006/main" xmlns:r="http://schemas.openxmlformats.org/officeDocument/2006/relationships"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320.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1_1"/>
  <p:tag name="KSO_WM_UNIT_TYPE" val="l_h_i"/>
</p:tagLst>
</file>

<file path=ppt/tags/tag32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Lst>
</file>

<file path=ppt/tags/tag32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32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324.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2_1"/>
  <p:tag name="KSO_WM_UNIT_TYPE" val="l_h_i"/>
</p:tagLst>
</file>

<file path=ppt/tags/tag32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Lst>
</file>

<file path=ppt/tags/tag32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32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328.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329.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33.xml><?xml version="1.0" encoding="utf-8"?>
<p:tagLst xmlns:a="http://schemas.openxmlformats.org/drawingml/2006/main" xmlns:r="http://schemas.openxmlformats.org/officeDocument/2006/relationships"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330.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331.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60bf95e17741708c7f52281a62853a65d66923f9"/>
  <p:tag name="KSO_WM_NEWLAYOUT_GROUP_ID" val="layout_62"/>
  <p:tag name="KSO_WM_NEWLAYOUT_ID" val="slide_c3c3bf793ed98ed0"/>
</p:tagLst>
</file>

<file path=ppt/tags/tag33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333.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UNIT_INDEX" val="1_1_1"/>
  <p:tag name="KSO_WM_UNIT_TYPE" val="l_h_i"/>
</p:tagLst>
</file>

<file path=ppt/tags/tag33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33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336.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UNIT_INDEX" val="1_2_1"/>
  <p:tag name="KSO_WM_UNIT_TYPE" val="l_h_i"/>
</p:tagLst>
</file>

<file path=ppt/tags/tag33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33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339.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34.xml><?xml version="1.0" encoding="utf-8"?>
<p:tagLst xmlns:a="http://schemas.openxmlformats.org/drawingml/2006/main" xmlns:r="http://schemas.openxmlformats.org/officeDocument/2006/relationships"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340.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341.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34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bea692c01d9964bfff3b200caf1d4b495c58af01"/>
  <p:tag name="KSO_WM_NEWLAYOUT_GROUP_ID" val="layout_59"/>
  <p:tag name="KSO_WM_NEWLAYOUT_ID" val="slide_1fc56a6bdcc815ce"/>
</p:tagLst>
</file>

<file path=ppt/tags/tag343.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344.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UNIT_INDEX" val="1_1_1"/>
  <p:tag name="KSO_WM_UNIT_TYPE" val="l_h_i"/>
</p:tagLst>
</file>

<file path=ppt/tags/tag34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34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347.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UNIT_INDEX" val="1_2_1"/>
  <p:tag name="KSO_WM_UNIT_TYPE" val="l_h_i"/>
</p:tagLst>
</file>

<file path=ppt/tags/tag34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34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35.xml><?xml version="1.0" encoding="utf-8"?>
<p:tagLst xmlns:a="http://schemas.openxmlformats.org/drawingml/2006/main" xmlns:r="http://schemas.openxmlformats.org/officeDocument/2006/relationships"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INDEX" val="40490363"/>
  <p:tag name="KSO_WM_TEMPLATE_CATEGORY" val="custom"/>
</p:tagLst>
</file>

<file path=ppt/tags/tag350.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351.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352.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353.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632372856b83b0a80ef289c8a8df54ceb3d7b1e1"/>
  <p:tag name="KSO_WM_NEWLAYOUT_GROUP_ID" val="layout_42"/>
  <p:tag name="KSO_WM_NEWLAYOUT_ID" val="slide_dd2f059f6dfe3f3e"/>
</p:tagLst>
</file>

<file path=ppt/tags/tag35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355.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UNIT_INDEX" val="1_1_1"/>
  <p:tag name="KSO_WM_UNIT_TYPE" val="l_h_i"/>
</p:tagLst>
</file>

<file path=ppt/tags/tag35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35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358.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UNIT_INDEX" val="1_2_1"/>
  <p:tag name="KSO_WM_UNIT_TYPE" val="l_h_i"/>
</p:tagLst>
</file>

<file path=ppt/tags/tag35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36.xml><?xml version="1.0" encoding="utf-8"?>
<p:tagLst xmlns:a="http://schemas.openxmlformats.org/drawingml/2006/main" xmlns:r="http://schemas.openxmlformats.org/officeDocument/2006/relationships"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5*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INDEX" val="40490363"/>
  <p:tag name="KSO_WM_TEMPLATE_CATEGORY" val="custom"/>
</p:tagLst>
</file>

<file path=ppt/tags/tag36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361.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UNIT_INDEX" val="1_3_1"/>
  <p:tag name="KSO_WM_UNIT_TYPE" val="l_h_i"/>
</p:tagLst>
</file>

<file path=ppt/tags/tag36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36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364.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365.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366.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367.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241063b5ac7fd662df888869badad2e91acffd45"/>
  <p:tag name="KSO_WM_NEWLAYOUT_GROUP_ID" val="layout_65"/>
  <p:tag name="KSO_WM_NEWLAYOUT_ID" val="slide_0ef568bf66c20205"/>
</p:tagLst>
</file>

<file path=ppt/tags/tag368.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36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37.xml><?xml version="1.0" encoding="utf-8"?>
<p:tagLst xmlns:a="http://schemas.openxmlformats.org/drawingml/2006/main" xmlns:r="http://schemas.openxmlformats.org/officeDocument/2006/relationships"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37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37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37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373.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374.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375.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376.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3f1fb546414563457d613c7ed6d330ef98ebc3d6"/>
  <p:tag name="KSO_WM_NEWLAYOUT_GROUP_ID" val="layout_64"/>
  <p:tag name="KSO_WM_NEWLAYOUT_ID" val="slide_78cc25ee23079ffa"/>
</p:tagLst>
</file>

<file path=ppt/tags/tag37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378.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1_1"/>
  <p:tag name="KSO_WM_UNIT_TYPE" val="l_h_i"/>
</p:tagLst>
</file>

<file path=ppt/tags/tag37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38.xml><?xml version="1.0" encoding="utf-8"?>
<p:tagLst xmlns:a="http://schemas.openxmlformats.org/drawingml/2006/main" xmlns:r="http://schemas.openxmlformats.org/officeDocument/2006/relationships"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380.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381.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382.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383.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76e7a41bbc28b66a92b0ffe1c73ebb9e3491e228"/>
  <p:tag name="KSO_WM_NEWLAYOUT_GROUP_ID" val="layout_35"/>
  <p:tag name="KSO_WM_NEWLAYOUT_ID" val="slide_ab402f9b2c729b91"/>
</p:tagLst>
</file>

<file path=ppt/tags/tag38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38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38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38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38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38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39.xml><?xml version="1.0" encoding="utf-8"?>
<p:tagLst xmlns:a="http://schemas.openxmlformats.org/drawingml/2006/main" xmlns:r="http://schemas.openxmlformats.org/officeDocument/2006/relationships"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39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2"/>
  <p:tag name="KSO_WM_UNIT_SUBTYPE" val="d"/>
  <p:tag name="KSO_WM_UNIT_TYPE" val="l_h_i"/>
</p:tagLst>
</file>

<file path=ppt/tags/tag39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39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39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2"/>
  <p:tag name="KSO_WM_UNIT_SUBTYPE" val="d"/>
  <p:tag name="KSO_WM_UNIT_TYPE" val="l_h_i"/>
</p:tagLst>
</file>

<file path=ppt/tags/tag39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39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396.xml><?xml version="1.0" encoding="utf-8"?>
<p:tagLst xmlns:a="http://schemas.openxmlformats.org/drawingml/2006/main" xmlns:r="http://schemas.openxmlformats.org/officeDocument/2006/relationships" xmlns:p="http://schemas.openxmlformats.org/presentationml/2006/main">
  <p:tag name="KSO_WM_BEAUTIFY_FLAG" val="#wm#"/>
  <p:tag name="KSO_WM_SLIDE_HAS_MASK" val="0"/>
  <p:tag name="KSO_WM_SLIDE_ID" val="custom40490363_1"/>
  <p:tag name="KSO_WM_SLIDE_INDEX" val="1"/>
  <p:tag name="KSO_WM_SLIDE_ITEM_CNT" val="0"/>
  <p:tag name="KSO_WM_SLIDE_LAYOUT" val="a_f"/>
  <p:tag name="KSO_WM_SLIDE_LAYOUT_CNT" val="1_2"/>
  <p:tag name="KSO_WM_SLIDE_TYPE" val="title"/>
  <p:tag name="KSO_WM_TAG_VERSION" val="3.0"/>
  <p:tag name="KSO_WM_TEMPLATE_CATEGORY" val="custom"/>
  <p:tag name="KSO_WM_TEMPLATE_INDEX" val="40490363"/>
  <p:tag name="KSO_WM_TEMPLATE_MASTER_TYPE" val="0"/>
  <p:tag name="KSO_WM_TEMPLATE_SLIDE_ID" val="slide_d799d37ec7ee1a76"/>
  <p:tag name="KSO_WM_TEMPLATE_SUBCATEGORY" val="29"/>
  <p:tag name="KSO_WM_TEMPLATE_THUMBS_INDEX" val="1、9"/>
</p:tagLst>
</file>

<file path=ppt/tags/tag397.xml><?xml version="1.0" encoding="utf-8"?>
<p:tagLst xmlns:a="http://schemas.openxmlformats.org/drawingml/2006/main" xmlns:r="http://schemas.openxmlformats.org/officeDocument/2006/relationships" xmlns:p="http://schemas.openxmlformats.org/presentationml/2006/main">
  <p:tag name="KSO_WM_BEAUTIFY_FLAG" val="#wm#"/>
  <p:tag name="KSO_WM_FIGMA_FLAG" val="#fgm#"/>
  <p:tag name="KSO_WM_UNIT_INDEX" val="1"/>
  <p:tag name="KSO_WM_UNIT_SUBTYPE" val="c"/>
  <p:tag name="KSO_WM_UNIT_TEXT_TYPE" val="1"/>
  <p:tag name="KSO_WM_UNIT_TYPE" val="f"/>
  <p:tag name="KSO_WM_UNIT_ID" val="_9*f*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398.xml><?xml version="1.0" encoding="utf-8"?>
<p:tagLst xmlns:a="http://schemas.openxmlformats.org/drawingml/2006/main" xmlns:r="http://schemas.openxmlformats.org/officeDocument/2006/relationships" xmlns:p="http://schemas.openxmlformats.org/presentationml/2006/main">
  <p:tag name="KSO_WM_UNIT_TYPE" val="a"/>
  <p:tag name="KSO_WM_BEAUTIFY_FLAG" val="#wm#"/>
  <p:tag name="KSO_WM_FIGMA_FLAG" val="#fgm#"/>
  <p:tag name="KSO_WM_UNIT_INDEX" val="1"/>
  <p:tag name="KSO_WM_UNIT_TEXT_TYPE" val="1"/>
  <p:tag name="KSO_WM_LAYOUT_CHECK_HASH" val="e9e686a68873dec2a97aba436c22c4890cdbeec5"/>
  <p:tag name="KSO_WM_NEWLAYOUT_ID" val="1256"/>
  <p:tag name="KSO_WM_UNIT_ID" val="_9*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399.xml><?xml version="1.0" encoding="utf-8"?>
<p:tagLst xmlns:a="http://schemas.openxmlformats.org/drawingml/2006/main" xmlns:r="http://schemas.openxmlformats.org/officeDocument/2006/relationships" xmlns:p="http://schemas.openxmlformats.org/presentationml/2006/main">
  <p:tag name="KSO_WM_UNIT_TYPE" val="f"/>
  <p:tag name="KSO_WM_BEAUTIFY_FLAG" val="#wm#"/>
  <p:tag name="KSO_WM_FIGMA_FLAG" val="#fgm#"/>
  <p:tag name="KSO_WM_UNIT_INDEX" val="2"/>
  <p:tag name="KSO_WM_UNIT_SUBTYPE" val="b"/>
  <p:tag name="KSO_WM_UNIT_TEXT_TYPE" val="1"/>
  <p:tag name="KSO_WM_UNIT_ID" val="_9*f*2"/>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4.xml><?xml version="1.0" encoding="utf-8"?>
<p:tagLst xmlns:a="http://schemas.openxmlformats.org/drawingml/2006/main" xmlns:r="http://schemas.openxmlformats.org/officeDocument/2006/relationships"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CATEGORY" val="custom"/>
  <p:tag name="KSO_WM_TEMPLATE_INDEX" val="40490363"/>
</p:tagLst>
</file>

<file path=ppt/tags/tag40.xml><?xml version="1.0" encoding="utf-8"?>
<p:tagLst xmlns:a="http://schemas.openxmlformats.org/drawingml/2006/main" xmlns:r="http://schemas.openxmlformats.org/officeDocument/2006/relationships"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40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90363"/>
  <p:tag name="KSO_WM_SLIDE_CONTENT_ORIENTATION" val=""/>
  <p:tag name="KSO_WM_SLIDE_HAS_MASK" val="0"/>
  <p:tag name="KSO_WM_SLIDE_ITEM_CNT" val="4"/>
  <p:tag name="KSO_WM_SLIDE_TYPE" val="contents"/>
  <p:tag name="KSO_WM_TEMPLATE_SUBCATEGORY" val="29"/>
  <p:tag name="KSO_WM_TEMPLATE_FIGMA_ID" val="69796629463"/>
  <p:tag name="KSO_WM_TEMPLATE_SLIDE_ID" val="slide_61223ae7a7f7aefc"/>
</p:tagLst>
</file>

<file path=ppt/tags/tag401.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EXT_TYPE" val="1"/>
  <p:tag name="KSO_WM_UNIT_TYPE" val="b"/>
</p:tagLst>
</file>

<file path=ppt/tags/tag40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EXT_TYPE" val="1"/>
  <p:tag name="KSO_WM_UNIT_TYPE" val="a"/>
  <p:tag name="KSO_WM_LAYOUT_CHECK_HASH" val="69c517602ad1861e3258393413255ef6e3e41bdc"/>
  <p:tag name="KSO_WM_NEWLAYOUT_GROUP_ID" val="layout_1-5"/>
  <p:tag name="KSO_WM_NEWLAYOUT_ID" val="slide_61223ae7a7f7aefc"/>
</p:tagLst>
</file>

<file path=ppt/tags/tag403.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1_1"/>
  <p:tag name="KSO_WM_UNIT_SUBTYPE" val="d"/>
  <p:tag name="KSO_WM_UNIT_TYPE" val="l_h_i"/>
  <p:tag name="KSO_WM_FIGMA_FLAG" val="#fgm#"/>
  <p:tag name="KSO_WM_UNIT_PRESET_TEXT" val="01"/>
  <p:tag name="KSO_WM_SLIDE_FIGMA_DIAGRAM" val="1"/>
</p:tagLst>
</file>

<file path=ppt/tags/tag404.xml><?xml version="1.0" encoding="utf-8"?>
<p:tagLst xmlns:a="http://schemas.openxmlformats.org/drawingml/2006/main" xmlns:r="http://schemas.openxmlformats.org/officeDocument/2006/relationships" xmlns:p="http://schemas.openxmlformats.org/presentationml/2006/main">
  <p:tag name="$PH_EXT" val="2"/>
  <p:tag name="KSO_WM_DIAGRAM_GROUP_CODE" val="1"/>
  <p:tag name="KSO_WM_BEAUTIFY_FLAG" val="#fgm#"/>
  <p:tag name="KSO_WM_UNIT_INDEX" val="1_1_2"/>
  <p:tag name="KSO_WM_UNIT_TYPE" val="l_h_i"/>
  <p:tag name="KSO_WM_FIGMA_DECORATION_INDEX" val="25"/>
  <p:tag name="KSO_WM_FIGMA_FLAG" val="#fgm#"/>
  <p:tag name="KSO_WM_UNIT_PRESET_TEXT" val=" "/>
  <p:tag name="KSO_WM_SLIDE_FIGMA_DIAGRAM" val="1"/>
</p:tagLst>
</file>

<file path=ppt/tags/tag405.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1_1"/>
  <p:tag name="KSO_WM_UNIT_TYPE" val="l_h_a"/>
  <p:tag name="KSO_WM_FIGMA_FLAG" val="#fgm#"/>
  <p:tag name="KSO_WM_UNIT_PRESET_TEXT" val="单击此处添加项标题"/>
  <p:tag name="KSO_WM_SLIDE_FIGMA_DIAGRAM" val="1"/>
</p:tagLst>
</file>

<file path=ppt/tags/tag406.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2_1"/>
  <p:tag name="KSO_WM_UNIT_SUBTYPE" val="d"/>
  <p:tag name="KSO_WM_UNIT_TYPE" val="l_h_i"/>
  <p:tag name="KSO_WM_FIGMA_FLAG" val="#fgm#"/>
  <p:tag name="KSO_WM_UNIT_PRESET_TEXT" val="02"/>
  <p:tag name="KSO_WM_SLIDE_FIGMA_DIAGRAM" val="1"/>
</p:tagLst>
</file>

<file path=ppt/tags/tag407.xml><?xml version="1.0" encoding="utf-8"?>
<p:tagLst xmlns:a="http://schemas.openxmlformats.org/drawingml/2006/main" xmlns:r="http://schemas.openxmlformats.org/officeDocument/2006/relationships" xmlns:p="http://schemas.openxmlformats.org/presentationml/2006/main">
  <p:tag name="$PH_EXT" val="2"/>
  <p:tag name="KSO_WM_DIAGRAM_GROUP_CODE" val="1"/>
  <p:tag name="KSO_WM_BEAUTIFY_FLAG" val="#fgm#"/>
  <p:tag name="KSO_WM_UNIT_INDEX" val="1_2_2"/>
  <p:tag name="KSO_WM_UNIT_TYPE" val="l_h_i"/>
  <p:tag name="KSO_WM_FIGMA_DECORATION_INDEX" val="25"/>
  <p:tag name="KSO_WM_FIGMA_FLAG" val="#fgm#"/>
  <p:tag name="KSO_WM_UNIT_PRESET_TEXT" val=" "/>
  <p:tag name="KSO_WM_SLIDE_FIGMA_DIAGRAM" val="1"/>
</p:tagLst>
</file>

<file path=ppt/tags/tag408.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2_1"/>
  <p:tag name="KSO_WM_UNIT_TYPE" val="l_h_a"/>
  <p:tag name="KSO_WM_FIGMA_FLAG" val="#fgm#"/>
  <p:tag name="KSO_WM_UNIT_PRESET_TEXT" val="单击此处添加项标题"/>
  <p:tag name="KSO_WM_SLIDE_FIGMA_DIAGRAM" val="1"/>
</p:tagLst>
</file>

<file path=ppt/tags/tag409.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3_1"/>
  <p:tag name="KSO_WM_UNIT_SUBTYPE" val="d"/>
  <p:tag name="KSO_WM_UNIT_TYPE" val="l_h_i"/>
  <p:tag name="KSO_WM_FIGMA_FLAG" val="#fgm#"/>
  <p:tag name="KSO_WM_UNIT_PRESET_TEXT" val="03"/>
  <p:tag name="KSO_WM_SLIDE_FIGMA_DIAGRAM" val="1"/>
</p:tagLst>
</file>

<file path=ppt/tags/tag41.xml><?xml version="1.0" encoding="utf-8"?>
<p:tagLst xmlns:a="http://schemas.openxmlformats.org/drawingml/2006/main" xmlns:r="http://schemas.openxmlformats.org/officeDocument/2006/relationships"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410.xml><?xml version="1.0" encoding="utf-8"?>
<p:tagLst xmlns:a="http://schemas.openxmlformats.org/drawingml/2006/main" xmlns:r="http://schemas.openxmlformats.org/officeDocument/2006/relationships" xmlns:p="http://schemas.openxmlformats.org/presentationml/2006/main">
  <p:tag name="$PH_EXT" val="2"/>
  <p:tag name="KSO_WM_DIAGRAM_GROUP_CODE" val="1"/>
  <p:tag name="KSO_WM_BEAUTIFY_FLAG" val="#fgm#"/>
  <p:tag name="KSO_WM_UNIT_INDEX" val="1_3_2"/>
  <p:tag name="KSO_WM_UNIT_TYPE" val="l_h_i"/>
  <p:tag name="KSO_WM_FIGMA_DECORATION_INDEX" val="25"/>
  <p:tag name="KSO_WM_FIGMA_FLAG" val="#fgm#"/>
  <p:tag name="KSO_WM_UNIT_PRESET_TEXT" val=" "/>
  <p:tag name="KSO_WM_SLIDE_FIGMA_DIAGRAM" val="1"/>
</p:tagLst>
</file>

<file path=ppt/tags/tag411.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3_1"/>
  <p:tag name="KSO_WM_UNIT_TYPE" val="l_h_a"/>
  <p:tag name="KSO_WM_FIGMA_FLAG" val="#fgm#"/>
  <p:tag name="KSO_WM_UNIT_PRESET_TEXT" val="单击此处添加项标题"/>
  <p:tag name="KSO_WM_SLIDE_FIGMA_DIAGRAM" val="1"/>
</p:tagLst>
</file>

<file path=ppt/tags/tag412.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4_1"/>
  <p:tag name="KSO_WM_UNIT_SUBTYPE" val="d"/>
  <p:tag name="KSO_WM_UNIT_TYPE" val="l_h_i"/>
  <p:tag name="KSO_WM_FIGMA_FLAG" val="#fgm#"/>
  <p:tag name="KSO_WM_UNIT_PRESET_TEXT" val="04"/>
  <p:tag name="KSO_WM_SLIDE_FIGMA_DIAGRAM" val="1"/>
</p:tagLst>
</file>

<file path=ppt/tags/tag413.xml><?xml version="1.0" encoding="utf-8"?>
<p:tagLst xmlns:a="http://schemas.openxmlformats.org/drawingml/2006/main" xmlns:r="http://schemas.openxmlformats.org/officeDocument/2006/relationships" xmlns:p="http://schemas.openxmlformats.org/presentationml/2006/main">
  <p:tag name="$PH_EXT" val="2"/>
  <p:tag name="KSO_WM_DIAGRAM_GROUP_CODE" val="1"/>
  <p:tag name="KSO_WM_BEAUTIFY_FLAG" val="#fgm#"/>
  <p:tag name="KSO_WM_UNIT_INDEX" val="1_4_2"/>
  <p:tag name="KSO_WM_UNIT_TYPE" val="l_h_i"/>
  <p:tag name="KSO_WM_FIGMA_DECORATION_INDEX" val="25"/>
  <p:tag name="KSO_WM_FIGMA_FLAG" val="#fgm#"/>
  <p:tag name="KSO_WM_UNIT_PRESET_TEXT" val=" "/>
  <p:tag name="KSO_WM_SLIDE_FIGMA_DIAGRAM" val="1"/>
</p:tagLst>
</file>

<file path=ppt/tags/tag414.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4_1"/>
  <p:tag name="KSO_WM_UNIT_TYPE" val="l_h_a"/>
  <p:tag name="KSO_WM_FIGMA_FLAG" val="#fgm#"/>
  <p:tag name="KSO_WM_UNIT_PRESET_TEXT" val="单击此处添加项标题"/>
  <p:tag name="KSO_WM_SLIDE_FIGMA_DIAGRAM" val="1"/>
</p:tagLst>
</file>

<file path=ppt/tags/tag41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90363"/>
  <p:tag name="KSO_WM_SLIDE_CONTENT_ORIENTATION" val=""/>
  <p:tag name="KSO_WM_SLIDE_HAS_MASK" val="0"/>
  <p:tag name="KSO_WM_SLIDE_ITEM_CNT" val="2"/>
  <p:tag name="KSO_WM_SLIDE_TYPE" val="text"/>
  <p:tag name="KSO_WM_TEMPLATE_SUBCATEGORY" val="29"/>
  <p:tag name="KSO_WM_TEMPLATE_FIGMA_ID" val="69796629463"/>
  <p:tag name="KSO_WM_TEMPLATE_SLIDE_ID" val="slide_6e840fafb5c552eb"/>
</p:tagLst>
</file>

<file path=ppt/tags/tag416.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8376fb072cacd13f9cbea23e9f605016b7849d34"/>
  <p:tag name="KSO_WM_NEWLAYOUT_GROUP_ID" val="layout_6"/>
  <p:tag name="KSO_WM_NEWLAYOUT_ID" val="slide_6e840fafb5c552eb"/>
  <p:tag name="KSO_WM_UNIT_PRESET_TEXT" val="单击此处添加标题"/>
</p:tagLst>
</file>

<file path=ppt/tags/tag417.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 name="MH_PIC_SOURCE_TYPE" val="generate_slide_ai*{&quot;ai_type&quot;:&quot;generate_ppt&quot;,&quot;id&quot;:&quot;http://zh-ai-group.ks3-cn-beijing-internal.ksyun.com/image_generate/image_process/production/202506/6f191ef7-ecfb-4c8d-aaea-4fad3b1551f3.jpg?Expires=1782281751&amp;AWSAccessKeyId=AKLT9NSy7kh8TIS1UzNqLRY2&amp;Signature=eNOSNsLcHNSqkrsH05Ql6n4YrsE%3D&quot;}*auto_qingqiu_ai_*1750745743350_18.181_38f4136c6f07-slide-2"/>
</p:tagLst>
</file>

<file path=ppt/tags/tag418.xml><?xml version="1.0" encoding="utf-8"?>
<p:tagLst xmlns:a="http://schemas.openxmlformats.org/drawingml/2006/main" xmlns:r="http://schemas.openxmlformats.org/officeDocument/2006/relationships" xmlns:p="http://schemas.openxmlformats.org/presentationml/2006/main">
  <p:tag name="$PH_EXT" val="2"/>
  <p:tag name="KSO_WM_DIAGRAM_GROUP_CODE" val="1"/>
  <p:tag name="KSO_WM_BEAUTIFY_FLAG" val="#fgm#"/>
  <p:tag name="KSO_WM_UNIT_INDEX" val="1_1_1"/>
  <p:tag name="KSO_WM_UNIT_TYPE" val="l_h_i"/>
  <p:tag name="KSO_WM_FIGMA_DECORATION_INDEX" val="19"/>
  <p:tag name="KSO_WM_FIGMA_FLAG" val="#fgm#"/>
  <p:tag name="KSO_WM_UNIT_PRESET_TEXT" val=" "/>
</p:tagLst>
</file>

<file path=ppt/tags/tag419.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1_1"/>
  <p:tag name="KSO_WM_UNIT_TYPE" val="l_h_a"/>
  <p:tag name="KSO_WM_FIGMA_FLAG" val="#fgm#"/>
  <p:tag name="KSO_WM_UNIT_PRESET_TEXT" val="单击此处添加项标题"/>
</p:tagLst>
</file>

<file path=ppt/tags/tag42.xml><?xml version="1.0" encoding="utf-8"?>
<p:tagLst xmlns:a="http://schemas.openxmlformats.org/drawingml/2006/main" xmlns:r="http://schemas.openxmlformats.org/officeDocument/2006/relationships"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420.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1_1"/>
  <p:tag name="KSO_WM_UNIT_TYPE" val="l_h_f"/>
  <p:tag name="KSO_WM_FIGMA_FLAG" val="#fgm#"/>
  <p:tag name="KSO_WM_UNIT_PRESET_TEXT" val="单击此处添加项正文"/>
</p:tagLst>
</file>

<file path=ppt/tags/tag421.xml><?xml version="1.0" encoding="utf-8"?>
<p:tagLst xmlns:a="http://schemas.openxmlformats.org/drawingml/2006/main" xmlns:r="http://schemas.openxmlformats.org/officeDocument/2006/relationships" xmlns:p="http://schemas.openxmlformats.org/presentationml/2006/main">
  <p:tag name="$PH_EXT" val="2"/>
  <p:tag name="KSO_WM_DIAGRAM_GROUP_CODE" val="1"/>
  <p:tag name="KSO_WM_BEAUTIFY_FLAG" val="#fgm#"/>
  <p:tag name="KSO_WM_UNIT_INDEX" val="1_2_1"/>
  <p:tag name="KSO_WM_UNIT_TYPE" val="l_h_i"/>
  <p:tag name="KSO_WM_FIGMA_DECORATION_INDEX" val="19"/>
  <p:tag name="KSO_WM_FIGMA_FLAG" val="#fgm#"/>
  <p:tag name="KSO_WM_UNIT_PRESET_TEXT" val=" "/>
</p:tagLst>
</file>

<file path=ppt/tags/tag422.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2_1"/>
  <p:tag name="KSO_WM_UNIT_TYPE" val="l_h_a"/>
  <p:tag name="KSO_WM_FIGMA_FLAG" val="#fgm#"/>
  <p:tag name="KSO_WM_UNIT_PRESET_TEXT" val="单击此处添加项标题"/>
</p:tagLst>
</file>

<file path=ppt/tags/tag423.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2_1"/>
  <p:tag name="KSO_WM_UNIT_TYPE" val="l_h_f"/>
  <p:tag name="KSO_WM_FIGMA_FLAG" val="#fgm#"/>
  <p:tag name="KSO_WM_UNIT_PRESET_TEXT" val="单击此处添加项正文"/>
</p:tagLst>
</file>

<file path=ppt/tags/tag42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90363"/>
  <p:tag name="KSO_WM_SLIDE_HAS_MASK" val="0"/>
  <p:tag name="KSO_WM_SLIDE_ID" val="custom40490363_7"/>
  <p:tag name="KSO_WM_SLIDE_INDEX" val="3"/>
  <p:tag name="KSO_WM_SLIDE_ITEM_CNT" val="0"/>
  <p:tag name="KSO_WM_SLIDE_LAYOUT" val="a_e"/>
  <p:tag name="KSO_WM_SLIDE_LAYOUT_CNT" val="1_1"/>
  <p:tag name="KSO_WM_SLIDE_TYPE" val="sectionTitle"/>
  <p:tag name="KSO_WM_TAG_VERSION" val="3.0"/>
  <p:tag name="KSO_WM_TEMPLATE_MASTER_TYPE" val="0"/>
  <p:tag name="KSO_WM_TEMPLATE_SLIDE_ID" val="slide_d635315789958f2d"/>
  <p:tag name="KSO_WM_TEMPLATE_SUBCATEGORY" val="29"/>
</p:tagLst>
</file>

<file path=ppt/tags/tag425.xml><?xml version="1.0" encoding="utf-8"?>
<p:tagLst xmlns:a="http://schemas.openxmlformats.org/drawingml/2006/main" xmlns:r="http://schemas.openxmlformats.org/officeDocument/2006/relationships" xmlns:p="http://schemas.openxmlformats.org/presentationml/2006/main">
  <p:tag name="KSO_WM_UNIT_TYPE" val="a"/>
  <p:tag name="KSO_WM_BEAUTIFY_FLAG" val="#wm#"/>
  <p:tag name="KSO_WM_FIGMA_FLAG" val="#fgm#"/>
  <p:tag name="KSO_WM_UNIT_INDEX" val="1"/>
  <p:tag name="KSO_WM_UNIT_TEXT_TYPE" val="1"/>
  <p:tag name="KSO_WM_LAYOUT_CHECK_HASH" val="a8c4bec2a5b2a15f148c35cbe0904c818d583a1f"/>
  <p:tag name="KSO_WM_NEWLAYOUT_ID" val="1264"/>
  <p:tag name="KSO_WM_UNIT_ID" val="_10*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426.xml><?xml version="1.0" encoding="utf-8"?>
<p:tagLst xmlns:a="http://schemas.openxmlformats.org/drawingml/2006/main" xmlns:r="http://schemas.openxmlformats.org/officeDocument/2006/relationships" xmlns:p="http://schemas.openxmlformats.org/presentationml/2006/main">
  <p:tag name="KSO_WM_UNIT_TYPE" val="e"/>
  <p:tag name="KSO_WM_BEAUTIFY_FLAG" val="#wm#"/>
  <p:tag name="KSO_WM_FIGMA_FLAG" val="#fgm#"/>
  <p:tag name="KSO_WM_UNIT_INDEX" val="1"/>
  <p:tag name="KSO_WM_UNIT_ID" val="_10*e*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42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90363"/>
  <p:tag name="KSO_WM_SLIDE_CONTENT_ORIENTATION" val=""/>
  <p:tag name="KSO_WM_SLIDE_HAS_MASK" val="0"/>
  <p:tag name="KSO_WM_SLIDE_ITEM_CNT" val="2"/>
  <p:tag name="KSO_WM_SLIDE_TYPE" val="text"/>
  <p:tag name="KSO_WM_TEMPLATE_SUBCATEGORY" val="29"/>
  <p:tag name="KSO_WM_TEMPLATE_FIGMA_ID" val="69796629463"/>
  <p:tag name="KSO_WM_TEMPLATE_SLIDE_ID" val="slide_f929b4a25ec12823"/>
</p:tagLst>
</file>

<file path=ppt/tags/tag428.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5d5b292ce0cdb14884acaa6575e0b5d80ae87f39"/>
  <p:tag name="KSO_WM_NEWLAYOUT_GROUP_ID" val="layout_2"/>
  <p:tag name="KSO_WM_NEWLAYOUT_ID" val="slide_f929b4a25ec12823"/>
  <p:tag name="KSO_WM_UNIT_PRESET_TEXT" val="单击此处添加标题"/>
</p:tagLst>
</file>

<file path=ppt/tags/tag429.xml><?xml version="1.0" encoding="utf-8"?>
<p:tagLst xmlns:a="http://schemas.openxmlformats.org/drawingml/2006/main" xmlns:r="http://schemas.openxmlformats.org/officeDocument/2006/relationships" xmlns:p="http://schemas.openxmlformats.org/presentationml/2006/main">
  <p:tag name="$PH_EXT" val="2"/>
  <p:tag name="KSO_WM_DIAGRAM_GROUP_CODE" val="1"/>
  <p:tag name="KSO_WM_BEAUTIFY_FLAG" val="#fgm#"/>
  <p:tag name="KSO_WM_UNIT_INDEX" val="1_1_1"/>
  <p:tag name="KSO_WM_UNIT_TYPE" val="l_h_i"/>
  <p:tag name="KSO_WM_FIGMA_DECORATION_INDEX" val="18"/>
  <p:tag name="KSO_WM_FIGMA_FLAG" val="#fgm#"/>
  <p:tag name="KSO_WM_SHAPE_BGTYPE" val="lt2"/>
  <p:tag name="KSO_WM_SHAPE_BRIGHT_DATA" val="[{&quot;dk1&quot;:-60,&quot;dk2&quot;:-50,&quot;lt1&quot;:90,&quot;lt2&quot;:100},{&quot;dk1&quot;:-60,&quot;dk2&quot;:-50,&quot;lt1&quot;:90,&quot;lt2&quot;:100}]"/>
  <p:tag name="KSO_WM_SHAPE_UPDATE_BRIGHT" val="1"/>
  <p:tag name="KSO_WM_UNIT_PRESET_TEXT" val=" "/>
</p:tagLst>
</file>

<file path=ppt/tags/tag43.xml><?xml version="1.0" encoding="utf-8"?>
<p:tagLst xmlns:a="http://schemas.openxmlformats.org/drawingml/2006/main" xmlns:r="http://schemas.openxmlformats.org/officeDocument/2006/relationships"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7*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430.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1_1"/>
  <p:tag name="KSO_WM_UNIT_TYPE" val="l_h_d"/>
  <p:tag name="KSO_WM_FIGMA_FLAG" val="#fgm#"/>
  <p:tag name="MH_PIC_SOURCE_TYPE" val="generate_slide_ai*{&quot;ai_type&quot;:&quot;generate_ppt&quot;,&quot;id&quot;:&quot;VCG41N1402444273&quot;}*auto_galley_ai_*1750745743350_18.181_38f4136c6f07-slide-4"/>
</p:tagLst>
</file>

<file path=ppt/tags/tag431.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1_1"/>
  <p:tag name="KSO_WM_UNIT_TYPE" val="l_h_a"/>
  <p:tag name="KSO_WM_FIGMA_FLAG" val="#fgm#"/>
  <p:tag name="KSO_WM_UNIT_PRESET_TEXT" val="单击此处添加项标题"/>
</p:tagLst>
</file>

<file path=ppt/tags/tag432.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1_1"/>
  <p:tag name="KSO_WM_UNIT_TYPE" val="l_h_f"/>
  <p:tag name="KSO_WM_FIGMA_FLAG" val="#fgm#"/>
  <p:tag name="KSO_WM_UNIT_PRESET_TEXT" val="单击此处添加项正文"/>
</p:tagLst>
</file>

<file path=ppt/tags/tag433.xml><?xml version="1.0" encoding="utf-8"?>
<p:tagLst xmlns:a="http://schemas.openxmlformats.org/drawingml/2006/main" xmlns:r="http://schemas.openxmlformats.org/officeDocument/2006/relationships" xmlns:p="http://schemas.openxmlformats.org/presentationml/2006/main">
  <p:tag name="$PH_EXT" val="2"/>
  <p:tag name="KSO_WM_DIAGRAM_GROUP_CODE" val="1"/>
  <p:tag name="KSO_WM_BEAUTIFY_FLAG" val="#fgm#"/>
  <p:tag name="KSO_WM_UNIT_INDEX" val="1_2_1"/>
  <p:tag name="KSO_WM_UNIT_TYPE" val="l_h_i"/>
  <p:tag name="KSO_WM_FIGMA_DECORATION_INDEX" val="17"/>
  <p:tag name="KSO_WM_FIGMA_FLAG" val="#fgm#"/>
  <p:tag name="KSO_WM_UNIT_PRESET_TEXT" val=" "/>
</p:tagLst>
</file>

<file path=ppt/tags/tag434.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2_1"/>
  <p:tag name="KSO_WM_UNIT_TYPE" val="l_h_d"/>
  <p:tag name="KSO_WM_FIGMA_FLAG" val="#fgm#"/>
  <p:tag name="MH_PIC_SOURCE_TYPE" val="generate_slide_ai*{&quot;ai_type&quot;:&quot;generate_ppt&quot;,&quot;id&quot;:&quot;VCG41N1435312063&quot;}*auto_galley_ai_*1750745743350_18.181_38f4136c6f07-slide-4"/>
</p:tagLst>
</file>

<file path=ppt/tags/tag435.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2_1"/>
  <p:tag name="KSO_WM_UNIT_TYPE" val="l_h_a"/>
  <p:tag name="KSO_WM_FIGMA_FLAG" val="#fgm#"/>
  <p:tag name="KSO_WM_UNIT_PRESET_TEXT" val="单击此处添加项标题"/>
</p:tagLst>
</file>

<file path=ppt/tags/tag436.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2_1"/>
  <p:tag name="KSO_WM_UNIT_TYPE" val="l_h_f"/>
  <p:tag name="KSO_WM_FIGMA_FLAG" val="#fgm#"/>
  <p:tag name="KSO_WM_UNIT_PRESET_TEXT" val="单击此处添加项正文"/>
</p:tagLst>
</file>

<file path=ppt/tags/tag43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90363"/>
  <p:tag name="KSO_WM_SLIDE_CONTENT_ORIENTATION" val=""/>
  <p:tag name="KSO_WM_SLIDE_HAS_MASK" val="0"/>
  <p:tag name="KSO_WM_SLIDE_ITEM_CNT" val="2"/>
  <p:tag name="KSO_WM_SLIDE_TYPE" val="text"/>
  <p:tag name="KSO_WM_TEMPLATE_SUBCATEGORY" val="29"/>
  <p:tag name="KSO_WM_TEMPLATE_FIGMA_ID" val="69796629463"/>
  <p:tag name="KSO_WM_TEMPLATE_SLIDE_ID" val="slide_92e718e35737f8af"/>
</p:tagLst>
</file>

<file path=ppt/tags/tag438.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ffd50c90642aa6a1cb8b7ddd4f9dceeef19bc070"/>
  <p:tag name="KSO_WM_NEWLAYOUT_GROUP_ID" val="layout_60"/>
  <p:tag name="KSO_WM_NEWLAYOUT_ID" val="slide_92e718e35737f8af"/>
  <p:tag name="KSO_WM_UNIT_PRESET_TEXT" val="单击此处添加标题"/>
</p:tagLst>
</file>

<file path=ppt/tags/tag439.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 name="MH_PIC_SOURCE_TYPE" val="generate_slide_ai*{&quot;ai_type&quot;:&quot;generate_ppt&quot;,&quot;id&quot;:&quot;http://zh-ai-group.ks3-cn-beijing-internal.ksyun.com/image_generate/image_process/production/202506/f79af78e-2da0-4f52-91ce-ce80e1be0dcd.jpg?Expires=1782281751&amp;AWSAccessKeyId=AKLT9NSy7kh8TIS1UzNqLRY2&amp;Signature=hXaJk%2BQL2oYbWgbu4zH%2BVHHt4b0%3D&quot;}*auto_qingqiu_ai_*1750745743350_18.181_38f4136c6f07-slide-5"/>
</p:tagLst>
</file>

<file path=ppt/tags/tag44.xml><?xml version="1.0" encoding="utf-8"?>
<p:tagLst xmlns:a="http://schemas.openxmlformats.org/drawingml/2006/main" xmlns:r="http://schemas.openxmlformats.org/officeDocument/2006/relationships"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440.xml><?xml version="1.0" encoding="utf-8"?>
<p:tagLst xmlns:a="http://schemas.openxmlformats.org/drawingml/2006/main" xmlns:r="http://schemas.openxmlformats.org/officeDocument/2006/relationships" xmlns:p="http://schemas.openxmlformats.org/presentationml/2006/main">
  <p:tag name="$PH_EXT" val="2"/>
  <p:tag name="KSO_WM_FIGMA_DECORATION_INDEX" val="18_contentModel"/>
  <p:tag name="KSO_WM_BEAUTIFY_FLAG" val="#fgm#"/>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1"/>
  <p:tag name="KSO_WM_UNIT_TYPE" val="l_i"/>
  <p:tag name="KSO_WM_UNIT_PRESET_TEXT" val=" "/>
</p:tagLst>
</file>

<file path=ppt/tags/tag441.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1_1"/>
  <p:tag name="KSO_WM_UNIT_TYPE" val="l_h_a"/>
  <p:tag name="KSO_WM_FIGMA_FLAG" val="#fgm#"/>
  <p:tag name="KSO_WM_UNIT_PRESET_TEXT" val="单击此处添加项标题"/>
</p:tagLst>
</file>

<file path=ppt/tags/tag442.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1_1"/>
  <p:tag name="KSO_WM_UNIT_TYPE" val="l_h_f"/>
  <p:tag name="KSO_WM_FIGMA_FLAG" val="#fgm#"/>
  <p:tag name="KSO_WM_UNIT_PRESET_TEXT" val="单击此处添加项正文"/>
</p:tagLst>
</file>

<file path=ppt/tags/tag443.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2_1"/>
  <p:tag name="KSO_WM_UNIT_TYPE" val="l_h_a"/>
  <p:tag name="KSO_WM_FIGMA_FLAG" val="#fgm#"/>
  <p:tag name="KSO_WM_UNIT_PRESET_TEXT" val="单击此处添加项标题"/>
</p:tagLst>
</file>

<file path=ppt/tags/tag444.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2_1"/>
  <p:tag name="KSO_WM_UNIT_TYPE" val="l_h_f"/>
  <p:tag name="KSO_WM_FIGMA_FLAG" val="#fgm#"/>
  <p:tag name="KSO_WM_UNIT_PRESET_TEXT" val="单击此处添加项正文"/>
</p:tagLst>
</file>

<file path=ppt/tags/tag44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90363"/>
  <p:tag name="KSO_WM_SLIDE_CONTENT_ORIENTATION" val=""/>
  <p:tag name="KSO_WM_SLIDE_HAS_MASK" val="0"/>
  <p:tag name="KSO_WM_SLIDE_ITEM_CNT" val="2"/>
  <p:tag name="KSO_WM_SLIDE_TYPE" val="text"/>
  <p:tag name="KSO_WM_TEMPLATE_SUBCATEGORY" val="29"/>
  <p:tag name="KSO_WM_TEMPLATE_FIGMA_ID" val="69796629463"/>
  <p:tag name="KSO_WM_TEMPLATE_SLIDE_ID" val="slide_4a2a31e475742e4f"/>
</p:tagLst>
</file>

<file path=ppt/tags/tag446.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1229e32d1ceef9a37d007c7a35b8dc14a77f624f"/>
  <p:tag name="KSO_WM_NEWLAYOUT_GROUP_ID" val="layout_30"/>
  <p:tag name="KSO_WM_NEWLAYOUT_ID" val="slide_4a2a31e475742e4f"/>
  <p:tag name="KSO_WM_UNIT_PRESET_TEXT" val="单击此处添加标题"/>
</p:tagLst>
</file>

<file path=ppt/tags/tag447.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 name="MH_PIC_SOURCE_TYPE" val="generate_slide_ai*{&quot;ai_type&quot;:&quot;generate_ppt&quot;,&quot;id&quot;:&quot;VCG41N1217133102&quot;}*auto_galley_ai_*1750745743350_18.181_38f4136c6f07-slide-6"/>
</p:tagLst>
</file>

<file path=ppt/tags/tag448.xml><?xml version="1.0" encoding="utf-8"?>
<p:tagLst xmlns:a="http://schemas.openxmlformats.org/drawingml/2006/main" xmlns:r="http://schemas.openxmlformats.org/officeDocument/2006/relationships" xmlns:p="http://schemas.openxmlformats.org/presentationml/2006/main">
  <p:tag name="$PH_EXT" val="2"/>
  <p:tag name="KSO_WM_DIAGRAM_GROUP_CODE" val="1"/>
  <p:tag name="KSO_WM_BEAUTIFY_FLAG" val="#fgm#"/>
  <p:tag name="KSO_WM_UNIT_INDEX" val="1_1_1"/>
  <p:tag name="KSO_WM_UNIT_TYPE" val="l_h_i"/>
  <p:tag name="KSO_WM_FIGMA_DECORATION_INDEX" val="19"/>
  <p:tag name="KSO_WM_FIGMA_FLAG" val="#fgm#"/>
  <p:tag name="KSO_WM_UNIT_PRESET_TEXT" val=" "/>
</p:tagLst>
</file>

<file path=ppt/tags/tag449.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1_1"/>
  <p:tag name="KSO_WM_UNIT_TYPE" val="l_h_a"/>
  <p:tag name="KSO_WM_FIGMA_FLAG" val="#fgm#"/>
  <p:tag name="KSO_WM_UNIT_PRESET_TEXT" val="单击此处添加项标题"/>
</p:tagLst>
</file>

<file path=ppt/tags/tag45.xml><?xml version="1.0" encoding="utf-8"?>
<p:tagLst xmlns:a="http://schemas.openxmlformats.org/drawingml/2006/main" xmlns:r="http://schemas.openxmlformats.org/officeDocument/2006/relationships"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450.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1_1"/>
  <p:tag name="KSO_WM_UNIT_TYPE" val="l_h_f"/>
  <p:tag name="KSO_WM_FIGMA_FLAG" val="#fgm#"/>
  <p:tag name="KSO_WM_UNIT_PRESET_TEXT" val="单击此处添加项正文"/>
</p:tagLst>
</file>

<file path=ppt/tags/tag451.xml><?xml version="1.0" encoding="utf-8"?>
<p:tagLst xmlns:a="http://schemas.openxmlformats.org/drawingml/2006/main" xmlns:r="http://schemas.openxmlformats.org/officeDocument/2006/relationships" xmlns:p="http://schemas.openxmlformats.org/presentationml/2006/main">
  <p:tag name="$PH_EXT" val="2"/>
  <p:tag name="KSO_WM_DIAGRAM_GROUP_CODE" val="1"/>
  <p:tag name="KSO_WM_BEAUTIFY_FLAG" val="#fgm#"/>
  <p:tag name="KSO_WM_UNIT_INDEX" val="1_2_1"/>
  <p:tag name="KSO_WM_UNIT_TYPE" val="l_h_i"/>
  <p:tag name="KSO_WM_FIGMA_DECORATION_INDEX" val="19"/>
  <p:tag name="KSO_WM_FIGMA_FLAG" val="#fgm#"/>
  <p:tag name="KSO_WM_UNIT_PRESET_TEXT" val=" "/>
</p:tagLst>
</file>

<file path=ppt/tags/tag452.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2_1"/>
  <p:tag name="KSO_WM_UNIT_TYPE" val="l_h_a"/>
  <p:tag name="KSO_WM_FIGMA_FLAG" val="#fgm#"/>
  <p:tag name="KSO_WM_UNIT_PRESET_TEXT" val="单击此处添加项标题"/>
</p:tagLst>
</file>

<file path=ppt/tags/tag453.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2_1"/>
  <p:tag name="KSO_WM_UNIT_TYPE" val="l_h_f"/>
  <p:tag name="KSO_WM_FIGMA_FLAG" val="#fgm#"/>
  <p:tag name="KSO_WM_UNIT_PRESET_TEXT" val="单击此处添加项正文"/>
</p:tagLst>
</file>

<file path=ppt/tags/tag45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90363"/>
  <p:tag name="KSO_WM_SLIDE_CONTENT_ORIENTATION" val=""/>
  <p:tag name="KSO_WM_SLIDE_HAS_MASK" val="0"/>
  <p:tag name="KSO_WM_SLIDE_ITEM_CNT" val="2"/>
  <p:tag name="KSO_WM_SLIDE_TYPE" val="text"/>
  <p:tag name="KSO_WM_TEMPLATE_SUBCATEGORY" val="29"/>
  <p:tag name="KSO_WM_TEMPLATE_FIGMA_ID" val="69796629463"/>
  <p:tag name="KSO_WM_TEMPLATE_SLIDE_ID" val="slide_a1dd35658ddf97fe"/>
</p:tagLst>
</file>

<file path=ppt/tags/tag455.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5f03bd16f6fe29c806e8498afd3103cb892770ca"/>
  <p:tag name="KSO_WM_NEWLAYOUT_GROUP_ID" val="layout_67"/>
  <p:tag name="KSO_WM_NEWLAYOUT_ID" val="slide_a1dd35658ddf97fe"/>
  <p:tag name="KSO_WM_UNIT_PRESET_TEXT" val="单击此处添加标题"/>
</p:tagLst>
</file>

<file path=ppt/tags/tag456.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1_1"/>
  <p:tag name="KSO_WM_UNIT_TYPE" val="l_h_d"/>
  <p:tag name="KSO_WM_FIGMA_FLAG" val="#fgm#"/>
  <p:tag name="MH_PIC_SOURCE_TYPE" val="generate_slide_ai*{&quot;ai_type&quot;:&quot;generate_ppt&quot;,&quot;id&quot;:&quot;http://zh-ai-group.ks3-cn-beijing-internal.ksyun.com/image_generate/image_process/production/202506/50362110-1dde-4d12-8bcf-76d018cce577.jpg?Expires=1782281750&amp;AWSAccessKeyId=AKLT9NSy7kh8TIS1UzNqLRY2&amp;Signature=FhlGvaPc2boO3D7N04%2BnjWK0QRk%3D&quot;}*auto_qingqiu_ai_*1750745743350_18.181_38f4136c6f07-slide-7"/>
</p:tagLst>
</file>

<file path=ppt/tags/tag457.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1_1"/>
  <p:tag name="KSO_WM_UNIT_TYPE" val="l_h_a"/>
  <p:tag name="KSO_WM_FIGMA_FLAG" val="#fgm#"/>
  <p:tag name="KSO_WM_UNIT_PRESET_TEXT" val="单击此处添加项标题"/>
</p:tagLst>
</file>

<file path=ppt/tags/tag458.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1_1"/>
  <p:tag name="KSO_WM_UNIT_TYPE" val="l_h_f"/>
  <p:tag name="KSO_WM_FIGMA_FLAG" val="#fgm#"/>
  <p:tag name="KSO_WM_UNIT_PRESET_TEXT" val="单击此处添加项正文"/>
</p:tagLst>
</file>

<file path=ppt/tags/tag459.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2_1"/>
  <p:tag name="KSO_WM_UNIT_TYPE" val="l_h_d"/>
  <p:tag name="KSO_WM_FIGMA_FLAG" val="#fgm#"/>
  <p:tag name="MH_PIC_SOURCE_TYPE" val="generate_slide_ai*{&quot;ai_type&quot;:&quot;generate_ppt&quot;,&quot;id&quot;:&quot;http://zh-ai-group.ks3-cn-beijing-internal.ksyun.com/image_generate/image_process/production/202506/aabe1e9e-d323-4e5b-b1d2-087df600312c.jpg?Expires=1782281749&amp;AWSAccessKeyId=AKLT9NSy7kh8TIS1UzNqLRY2&amp;Signature=DlguqtBw7UAEjig3UK67AOcgaos%3D&quot;}*auto_qingqiu_ai_*1750745743350_18.181_38f4136c6f07-slide-7"/>
</p:tagLst>
</file>

<file path=ppt/tags/tag46.xml><?xml version="1.0" encoding="utf-8"?>
<p:tagLst xmlns:a="http://schemas.openxmlformats.org/drawingml/2006/main" xmlns:r="http://schemas.openxmlformats.org/officeDocument/2006/relationships"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460.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2_1"/>
  <p:tag name="KSO_WM_UNIT_TYPE" val="l_h_a"/>
  <p:tag name="KSO_WM_FIGMA_FLAG" val="#fgm#"/>
  <p:tag name="KSO_WM_UNIT_PRESET_TEXT" val="单击此处添加项标题"/>
</p:tagLst>
</file>

<file path=ppt/tags/tag461.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2_1"/>
  <p:tag name="KSO_WM_UNIT_TYPE" val="l_h_f"/>
  <p:tag name="KSO_WM_FIGMA_FLAG" val="#fgm#"/>
  <p:tag name="KSO_WM_UNIT_PRESET_TEXT" val="单击此处添加项正文"/>
</p:tagLst>
</file>

<file path=ppt/tags/tag46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90363"/>
  <p:tag name="KSO_WM_SLIDE_CONTENT_ORIENTATION" val=""/>
  <p:tag name="KSO_WM_SLIDE_HAS_MASK" val="0"/>
  <p:tag name="KSO_WM_SLIDE_ITEM_CNT" val="1"/>
  <p:tag name="KSO_WM_SLIDE_TYPE" val="text"/>
  <p:tag name="KSO_WM_TEMPLATE_SUBCATEGORY" val="29"/>
  <p:tag name="KSO_WM_TEMPLATE_FIGMA_ID" val="69796629463"/>
  <p:tag name="KSO_WM_TEMPLATE_SLIDE_ID" val="slide_37db06629ebe5039"/>
</p:tagLst>
</file>

<file path=ppt/tags/tag463.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1893261ced91d872fe3c2ad24e102e862549499d"/>
  <p:tag name="KSO_WM_NEWLAYOUT_GROUP_ID" val="layout_63"/>
  <p:tag name="KSO_WM_NEWLAYOUT_ID" val="slide_37db06629ebe5039"/>
  <p:tag name="KSO_WM_UNIT_PRESET_TEXT" val="单击此处添加标题"/>
</p:tagLst>
</file>

<file path=ppt/tags/tag46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 name="MH_PIC_SOURCE_TYPE" val="generate_slide_ai*{&quot;ai_type&quot;:&quot;generate_ppt&quot;,&quot;id&quot;:&quot;http://zh-ai-group.ks3-cn-beijing-internal.ksyun.com/image_generate/image_process/production/202506/e924b713-391a-4c2e-84ab-eb189076a692.jpg?Expires=1782281749&amp;AWSAccessKeyId=AKLT9NSy7kh8TIS1UzNqLRY2&amp;Signature=37%2FE1lWKPO3N%2BNmvksA4%2BDko9ok%3D&quot;}*auto_qingqiu_ai_*1750745743350_18.181_38f4136c6f07-slide-8"/>
</p:tagLst>
</file>

<file path=ppt/tags/tag465.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1_1"/>
  <p:tag name="KSO_WM_UNIT_TYPE" val="l_h_a"/>
  <p:tag name="KSO_WM_FIGMA_FLAG" val="#fgm#"/>
  <p:tag name="KSO_WM_UNIT_PRESET_TEXT" val="单击此处添加项标题"/>
</p:tagLst>
</file>

<file path=ppt/tags/tag466.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1_1"/>
  <p:tag name="KSO_WM_UNIT_TYPE" val="l_h_f"/>
  <p:tag name="KSO_WM_FIGMA_FLAG" val="#fgm#"/>
  <p:tag name="KSO_WM_UNIT_PRESET_TEXT" val="单击此处添加正文"/>
</p:tagLst>
</file>

<file path=ppt/tags/tag46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90363"/>
  <p:tag name="KSO_WM_SLIDE_CONTENT_ORIENTATION" val=""/>
  <p:tag name="KSO_WM_SLIDE_HAS_MASK" val="0"/>
  <p:tag name="KSO_WM_SLIDE_ITEM_CNT" val="3"/>
  <p:tag name="KSO_WM_SLIDE_TYPE" val="text"/>
  <p:tag name="KSO_WM_TEMPLATE_SUBCATEGORY" val="29"/>
  <p:tag name="KSO_WM_TEMPLATE_FIGMA_ID" val="69796629463"/>
  <p:tag name="KSO_WM_TEMPLATE_SLIDE_ID" val="slide_a7e39da085e081a1"/>
</p:tagLst>
</file>

<file path=ppt/tags/tag468.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216c3610608d07402d1dc18380265e2bcd546d5d"/>
  <p:tag name="KSO_WM_NEWLAYOUT_GROUP_ID" val="layout_51"/>
  <p:tag name="KSO_WM_NEWLAYOUT_ID" val="slide_a7e39da085e081a1"/>
  <p:tag name="KSO_WM_UNIT_PRESET_TEXT" val="单击此处添加标题"/>
</p:tagLst>
</file>

<file path=ppt/tags/tag469.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 name="MH_PIC_SOURCE_TYPE" val="generate_slide_ai*{&quot;ai_type&quot;:&quot;generate_ppt&quot;,&quot;id&quot;:&quot;http://zh-ai-group.ks3-cn-beijing-internal.ksyun.com/image_generate/image_process/production/202506/30a1aae4-3f05-4ebd-b2f6-ff4ef8155e30.jpg?Expires=1782281754&amp;AWSAccessKeyId=AKLT9NSy7kh8TIS1UzNqLRY2&amp;Signature=6v2ZDQzryb1eWOvrUM9ZKv3j0uE%3D&quot;}*auto_qingqiu_ai_*1750745743350_18.181_38f4136c6f07-slide-9"/>
</p:tagLst>
</file>

<file path=ppt/tags/tag47.xml><?xml version="1.0" encoding="utf-8"?>
<p:tagLst xmlns:a="http://schemas.openxmlformats.org/drawingml/2006/main" xmlns:r="http://schemas.openxmlformats.org/officeDocument/2006/relationships"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8*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INDEX" val="40490363"/>
  <p:tag name="KSO_WM_TEMPLATE_CATEGORY" val="custom"/>
</p:tagLst>
</file>

<file path=ppt/tags/tag470.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1_1"/>
  <p:tag name="KSO_WM_UNIT_TYPE" val="l_h_a"/>
  <p:tag name="KSO_WM_FIGMA_FLAG" val="#fgm#"/>
  <p:tag name="KSO_WM_UNIT_PRESET_TEXT" val="单击此处添加项标题"/>
</p:tagLst>
</file>

<file path=ppt/tags/tag471.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1_1"/>
  <p:tag name="KSO_WM_UNIT_TYPE" val="l_h_f"/>
  <p:tag name="KSO_WM_FIGMA_FLAG" val="#fgm#"/>
  <p:tag name="KSO_WM_UNIT_PRESET_TEXT" val="单击此处添加项正文"/>
</p:tagLst>
</file>

<file path=ppt/tags/tag472.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2_1"/>
  <p:tag name="KSO_WM_UNIT_TYPE" val="l_h_a"/>
  <p:tag name="KSO_WM_FIGMA_FLAG" val="#fgm#"/>
  <p:tag name="KSO_WM_UNIT_PRESET_TEXT" val="单击此处添加项标题"/>
</p:tagLst>
</file>

<file path=ppt/tags/tag473.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2_1"/>
  <p:tag name="KSO_WM_UNIT_TYPE" val="l_h_f"/>
  <p:tag name="KSO_WM_FIGMA_FLAG" val="#fgm#"/>
  <p:tag name="KSO_WM_UNIT_PRESET_TEXT" val="单击此处添加项正文"/>
</p:tagLst>
</file>

<file path=ppt/tags/tag474.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3_1"/>
  <p:tag name="KSO_WM_UNIT_TYPE" val="l_h_a"/>
  <p:tag name="KSO_WM_FIGMA_FLAG" val="#fgm#"/>
  <p:tag name="KSO_WM_UNIT_PRESET_TEXT" val="单击此处添加项标题"/>
</p:tagLst>
</file>

<file path=ppt/tags/tag475.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3_1"/>
  <p:tag name="KSO_WM_UNIT_TYPE" val="l_h_f"/>
  <p:tag name="KSO_WM_FIGMA_FLAG" val="#fgm#"/>
  <p:tag name="KSO_WM_UNIT_PRESET_TEXT" val="单击此处添加项正文"/>
</p:tagLst>
</file>

<file path=ppt/tags/tag47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90363"/>
  <p:tag name="KSO_WM_SLIDE_CONTENT_ORIENTATION" val=""/>
  <p:tag name="KSO_WM_SLIDE_HAS_MASK" val="0"/>
  <p:tag name="KSO_WM_SLIDE_ITEM_CNT" val="4"/>
  <p:tag name="KSO_WM_SLIDE_TYPE" val="text"/>
  <p:tag name="KSO_WM_TEMPLATE_SUBCATEGORY" val="29"/>
  <p:tag name="KSO_WM_TEMPLATE_FIGMA_ID" val="69796629463"/>
  <p:tag name="KSO_WM_TEMPLATE_SLIDE_ID" val="slide_89d5a0e8dc3d2b6c"/>
</p:tagLst>
</file>

<file path=ppt/tags/tag477.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7ac034af85e1f7cfddfa2b8723351e2b6d63cfd1"/>
  <p:tag name="KSO_WM_NEWLAYOUT_GROUP_ID" val="layout_39"/>
  <p:tag name="KSO_WM_NEWLAYOUT_ID" val="slide_89d5a0e8dc3d2b6c"/>
  <p:tag name="KSO_WM_UNIT_PRESET_TEXT" val="单击此处添加标题"/>
</p:tagLst>
</file>

<file path=ppt/tags/tag478.xml><?xml version="1.0" encoding="utf-8"?>
<p:tagLst xmlns:a="http://schemas.openxmlformats.org/drawingml/2006/main" xmlns:r="http://schemas.openxmlformats.org/officeDocument/2006/relationships" xmlns:p="http://schemas.openxmlformats.org/presentationml/2006/main">
  <p:tag name="$PH_EXT" val="2"/>
  <p:tag name="KSO_WM_DIAGRAM_GROUP_CODE" val="1"/>
  <p:tag name="KSO_WM_BEAUTIFY_FLAG" val="#fgm#"/>
  <p:tag name="KSO_WM_UNIT_INDEX" val="1_1_1"/>
  <p:tag name="KSO_WM_UNIT_TYPE" val="l_h_i"/>
  <p:tag name="KSO_WM_FIGMA_DECORATION_INDEX" val="18"/>
  <p:tag name="KSO_WM_FIGMA_FLAG" val="#fgm#"/>
  <p:tag name="KSO_WM_SHAPE_BGTYPE" val="lt2"/>
  <p:tag name="KSO_WM_SHAPE_BRIGHT_DATA" val="[{&quot;dk1&quot;:-60,&quot;dk2&quot;:-50,&quot;lt1&quot;:90,&quot;lt2&quot;:100},{&quot;dk1&quot;:-60,&quot;dk2&quot;:-50,&quot;lt1&quot;:90,&quot;lt2&quot;:100}]"/>
  <p:tag name="KSO_WM_SHAPE_UPDATE_BRIGHT" val="1"/>
  <p:tag name="KSO_WM_UNIT_PRESET_TEXT" val=" "/>
</p:tagLst>
</file>

<file path=ppt/tags/tag479.xml><?xml version="1.0" encoding="utf-8"?>
<p:tagLst xmlns:a="http://schemas.openxmlformats.org/drawingml/2006/main" xmlns:r="http://schemas.openxmlformats.org/officeDocument/2006/relationships" xmlns:p="http://schemas.openxmlformats.org/presentationml/2006/main">
  <p:tag name="$PH_EXT" val="1"/>
  <p:tag name="KSO_WM_DIAGRAM_GROUP_CODE" val="1"/>
  <p:tag name="KSO_WM_BEAUTIFY_FLAG" val="#fgm#"/>
  <p:tag name="KSO_WM_UNIT_INDEX" val="1_1_1"/>
  <p:tag name="KSO_WM_UNIT_TYPE" val="l_h_x"/>
  <p:tag name="KSO_WM_FIGMA_DECORATION_INDEX" val="1"/>
  <p:tag name="KSO_WM_FIGMA_FLAG" val="#fgm#"/>
</p:tagLst>
</file>

<file path=ppt/tags/tag48.xml><?xml version="1.0" encoding="utf-8"?>
<p:tagLst xmlns:a="http://schemas.openxmlformats.org/drawingml/2006/main" xmlns:r="http://schemas.openxmlformats.org/officeDocument/2006/relationships"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480.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1_1"/>
  <p:tag name="KSO_WM_UNIT_TYPE" val="l_h_a"/>
  <p:tag name="KSO_WM_FIGMA_FLAG" val="#fgm#"/>
  <p:tag name="KSO_WM_UNIT_PRESET_TEXT" val="单击此处添加项标题"/>
</p:tagLst>
</file>

<file path=ppt/tags/tag481.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1_1"/>
  <p:tag name="KSO_WM_UNIT_TYPE" val="l_h_f"/>
  <p:tag name="KSO_WM_FIGMA_FLAG" val="#fgm#"/>
  <p:tag name="KSO_WM_UNIT_PRESET_TEXT" val="单击此处添加项正文"/>
</p:tagLst>
</file>

<file path=ppt/tags/tag482.xml><?xml version="1.0" encoding="utf-8"?>
<p:tagLst xmlns:a="http://schemas.openxmlformats.org/drawingml/2006/main" xmlns:r="http://schemas.openxmlformats.org/officeDocument/2006/relationships" xmlns:p="http://schemas.openxmlformats.org/presentationml/2006/main">
  <p:tag name="$PH_EXT" val="2"/>
  <p:tag name="KSO_WM_DIAGRAM_GROUP_CODE" val="1"/>
  <p:tag name="KSO_WM_BEAUTIFY_FLAG" val="#fgm#"/>
  <p:tag name="KSO_WM_UNIT_INDEX" val="1_2_1"/>
  <p:tag name="KSO_WM_UNIT_TYPE" val="l_h_i"/>
  <p:tag name="KSO_WM_FIGMA_DECORATION_INDEX" val="18"/>
  <p:tag name="KSO_WM_FIGMA_FLAG" val="#fgm#"/>
  <p:tag name="KSO_WM_SHAPE_BGTYPE" val="lt2"/>
  <p:tag name="KSO_WM_SHAPE_BRIGHT_DATA" val="[{&quot;dk1&quot;:-60,&quot;dk2&quot;:-50,&quot;lt1&quot;:90,&quot;lt2&quot;:100},{&quot;dk1&quot;:-60,&quot;dk2&quot;:-50,&quot;lt1&quot;:90,&quot;lt2&quot;:100}]"/>
  <p:tag name="KSO_WM_SHAPE_UPDATE_BRIGHT" val="1"/>
  <p:tag name="KSO_WM_UNIT_PRESET_TEXT" val=" "/>
</p:tagLst>
</file>

<file path=ppt/tags/tag483.xml><?xml version="1.0" encoding="utf-8"?>
<p:tagLst xmlns:a="http://schemas.openxmlformats.org/drawingml/2006/main" xmlns:r="http://schemas.openxmlformats.org/officeDocument/2006/relationships" xmlns:p="http://schemas.openxmlformats.org/presentationml/2006/main">
  <p:tag name="$PH_EXT" val="1"/>
  <p:tag name="KSO_WM_DIAGRAM_GROUP_CODE" val="1"/>
  <p:tag name="KSO_WM_BEAUTIFY_FLAG" val="#fgm#"/>
  <p:tag name="KSO_WM_UNIT_INDEX" val="1_2_1"/>
  <p:tag name="KSO_WM_UNIT_TYPE" val="l_h_x"/>
  <p:tag name="KSO_WM_FIGMA_DECORATION_INDEX" val="2"/>
  <p:tag name="KSO_WM_FIGMA_FLAG" val="#fgm#"/>
</p:tagLst>
</file>

<file path=ppt/tags/tag484.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2_1"/>
  <p:tag name="KSO_WM_UNIT_TYPE" val="l_h_a"/>
  <p:tag name="KSO_WM_FIGMA_FLAG" val="#fgm#"/>
  <p:tag name="KSO_WM_UNIT_PRESET_TEXT" val="单击此处添加项标题"/>
</p:tagLst>
</file>

<file path=ppt/tags/tag485.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2_1"/>
  <p:tag name="KSO_WM_UNIT_TYPE" val="l_h_f"/>
  <p:tag name="KSO_WM_FIGMA_FLAG" val="#fgm#"/>
  <p:tag name="KSO_WM_UNIT_PRESET_TEXT" val="单击此处添加项正文"/>
</p:tagLst>
</file>

<file path=ppt/tags/tag486.xml><?xml version="1.0" encoding="utf-8"?>
<p:tagLst xmlns:a="http://schemas.openxmlformats.org/drawingml/2006/main" xmlns:r="http://schemas.openxmlformats.org/officeDocument/2006/relationships" xmlns:p="http://schemas.openxmlformats.org/presentationml/2006/main">
  <p:tag name="$PH_EXT" val="2"/>
  <p:tag name="KSO_WM_DIAGRAM_GROUP_CODE" val="1"/>
  <p:tag name="KSO_WM_BEAUTIFY_FLAG" val="#fgm#"/>
  <p:tag name="KSO_WM_UNIT_INDEX" val="1_3_1"/>
  <p:tag name="KSO_WM_UNIT_TYPE" val="l_h_i"/>
  <p:tag name="KSO_WM_FIGMA_DECORATION_INDEX" val="18"/>
  <p:tag name="KSO_WM_FIGMA_FLAG" val="#fgm#"/>
  <p:tag name="KSO_WM_SHAPE_BGTYPE" val="lt2"/>
  <p:tag name="KSO_WM_SHAPE_BRIGHT_DATA" val="[{&quot;dk1&quot;:-60,&quot;dk2&quot;:-50,&quot;lt1&quot;:90,&quot;lt2&quot;:100},{&quot;dk1&quot;:-60,&quot;dk2&quot;:-50,&quot;lt1&quot;:90,&quot;lt2&quot;:100}]"/>
  <p:tag name="KSO_WM_SHAPE_UPDATE_BRIGHT" val="1"/>
  <p:tag name="KSO_WM_UNIT_PRESET_TEXT" val=" "/>
</p:tagLst>
</file>

<file path=ppt/tags/tag487.xml><?xml version="1.0" encoding="utf-8"?>
<p:tagLst xmlns:a="http://schemas.openxmlformats.org/drawingml/2006/main" xmlns:r="http://schemas.openxmlformats.org/officeDocument/2006/relationships" xmlns:p="http://schemas.openxmlformats.org/presentationml/2006/main">
  <p:tag name="$PH_EXT" val="1"/>
  <p:tag name="KSO_WM_DIAGRAM_GROUP_CODE" val="1"/>
  <p:tag name="KSO_WM_BEAUTIFY_FLAG" val="#fgm#"/>
  <p:tag name="KSO_WM_UNIT_INDEX" val="1_3_1"/>
  <p:tag name="KSO_WM_UNIT_TYPE" val="l_h_x"/>
  <p:tag name="KSO_WM_FIGMA_DECORATION_INDEX" val="3"/>
  <p:tag name="KSO_WM_FIGMA_FLAG" val="#fgm#"/>
</p:tagLst>
</file>

<file path=ppt/tags/tag488.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3_1"/>
  <p:tag name="KSO_WM_UNIT_TYPE" val="l_h_a"/>
  <p:tag name="KSO_WM_FIGMA_FLAG" val="#fgm#"/>
  <p:tag name="KSO_WM_UNIT_PRESET_TEXT" val="单击此处添加项标题"/>
</p:tagLst>
</file>

<file path=ppt/tags/tag489.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3_1"/>
  <p:tag name="KSO_WM_UNIT_TYPE" val="l_h_f"/>
  <p:tag name="KSO_WM_FIGMA_FLAG" val="#fgm#"/>
  <p:tag name="KSO_WM_UNIT_PRESET_TEXT" val="单击此处添加项正文"/>
</p:tagLst>
</file>

<file path=ppt/tags/tag49.xml><?xml version="1.0" encoding="utf-8"?>
<p:tagLst xmlns:a="http://schemas.openxmlformats.org/drawingml/2006/main" xmlns:r="http://schemas.openxmlformats.org/officeDocument/2006/relationships"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490.xml><?xml version="1.0" encoding="utf-8"?>
<p:tagLst xmlns:a="http://schemas.openxmlformats.org/drawingml/2006/main" xmlns:r="http://schemas.openxmlformats.org/officeDocument/2006/relationships" xmlns:p="http://schemas.openxmlformats.org/presentationml/2006/main">
  <p:tag name="$PH_EXT" val="2"/>
  <p:tag name="KSO_WM_DIAGRAM_GROUP_CODE" val="1"/>
  <p:tag name="KSO_WM_BEAUTIFY_FLAG" val="#fgm#"/>
  <p:tag name="KSO_WM_UNIT_INDEX" val="1_4_1"/>
  <p:tag name="KSO_WM_UNIT_TYPE" val="l_h_i"/>
  <p:tag name="KSO_WM_FIGMA_DECORATION_INDEX" val="18"/>
  <p:tag name="KSO_WM_FIGMA_FLAG" val="#fgm#"/>
  <p:tag name="KSO_WM_SHAPE_BGTYPE" val="lt2"/>
  <p:tag name="KSO_WM_SHAPE_BRIGHT_DATA" val="[{&quot;dk1&quot;:-60,&quot;dk2&quot;:-50,&quot;lt1&quot;:90,&quot;lt2&quot;:100},{&quot;dk1&quot;:-60,&quot;dk2&quot;:-50,&quot;lt1&quot;:90,&quot;lt2&quot;:100}]"/>
  <p:tag name="KSO_WM_SHAPE_UPDATE_BRIGHT" val="1"/>
  <p:tag name="KSO_WM_UNIT_PRESET_TEXT" val=" "/>
</p:tagLst>
</file>

<file path=ppt/tags/tag491.xml><?xml version="1.0" encoding="utf-8"?>
<p:tagLst xmlns:a="http://schemas.openxmlformats.org/drawingml/2006/main" xmlns:r="http://schemas.openxmlformats.org/officeDocument/2006/relationships" xmlns:p="http://schemas.openxmlformats.org/presentationml/2006/main">
  <p:tag name="$PH_EXT" val="1"/>
  <p:tag name="KSO_WM_DIAGRAM_GROUP_CODE" val="1"/>
  <p:tag name="KSO_WM_BEAUTIFY_FLAG" val="#fgm#"/>
  <p:tag name="KSO_WM_UNIT_INDEX" val="1_4_1"/>
  <p:tag name="KSO_WM_UNIT_TYPE" val="l_h_x"/>
  <p:tag name="KSO_WM_FIGMA_DECORATION_INDEX" val="4"/>
  <p:tag name="KSO_WM_FIGMA_FLAG" val="#fgm#"/>
</p:tagLst>
</file>

<file path=ppt/tags/tag492.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4_1"/>
  <p:tag name="KSO_WM_UNIT_TYPE" val="l_h_a"/>
  <p:tag name="KSO_WM_FIGMA_FLAG" val="#fgm#"/>
  <p:tag name="KSO_WM_UNIT_PRESET_TEXT" val="单击此处添加项标题"/>
</p:tagLst>
</file>

<file path=ppt/tags/tag493.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4_1"/>
  <p:tag name="KSO_WM_UNIT_TYPE" val="l_h_f"/>
  <p:tag name="KSO_WM_FIGMA_FLAG" val="#fgm#"/>
  <p:tag name="KSO_WM_UNIT_PRESET_TEXT" val="单击此处添加项正文"/>
</p:tagLst>
</file>

<file path=ppt/tags/tag49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90363"/>
  <p:tag name="KSO_WM_SLIDE_HAS_MASK" val="0"/>
  <p:tag name="KSO_WM_SLIDE_ID" val="custom40490363_7"/>
  <p:tag name="KSO_WM_SLIDE_INDEX" val="3"/>
  <p:tag name="KSO_WM_SLIDE_ITEM_CNT" val="0"/>
  <p:tag name="KSO_WM_SLIDE_LAYOUT" val="a_e"/>
  <p:tag name="KSO_WM_SLIDE_LAYOUT_CNT" val="1_1"/>
  <p:tag name="KSO_WM_SLIDE_TYPE" val="sectionTitle"/>
  <p:tag name="KSO_WM_TAG_VERSION" val="3.0"/>
  <p:tag name="KSO_WM_TEMPLATE_MASTER_TYPE" val="0"/>
  <p:tag name="KSO_WM_TEMPLATE_SLIDE_ID" val="slide_d635315789958f2d"/>
  <p:tag name="KSO_WM_TEMPLATE_SUBCATEGORY" val="29"/>
</p:tagLst>
</file>

<file path=ppt/tags/tag495.xml><?xml version="1.0" encoding="utf-8"?>
<p:tagLst xmlns:a="http://schemas.openxmlformats.org/drawingml/2006/main" xmlns:r="http://schemas.openxmlformats.org/officeDocument/2006/relationships" xmlns:p="http://schemas.openxmlformats.org/presentationml/2006/main">
  <p:tag name="KSO_WM_UNIT_TYPE" val="a"/>
  <p:tag name="KSO_WM_BEAUTIFY_FLAG" val="#wm#"/>
  <p:tag name="KSO_WM_FIGMA_FLAG" val="#fgm#"/>
  <p:tag name="KSO_WM_UNIT_INDEX" val="1"/>
  <p:tag name="KSO_WM_UNIT_TEXT_TYPE" val="1"/>
  <p:tag name="KSO_WM_LAYOUT_CHECK_HASH" val="a8c4bec2a5b2a15f148c35cbe0904c818d583a1f"/>
  <p:tag name="KSO_WM_NEWLAYOUT_ID" val="1264"/>
  <p:tag name="KSO_WM_UNIT_ID" val="_10*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496.xml><?xml version="1.0" encoding="utf-8"?>
<p:tagLst xmlns:a="http://schemas.openxmlformats.org/drawingml/2006/main" xmlns:r="http://schemas.openxmlformats.org/officeDocument/2006/relationships" xmlns:p="http://schemas.openxmlformats.org/presentationml/2006/main">
  <p:tag name="KSO_WM_UNIT_TYPE" val="e"/>
  <p:tag name="KSO_WM_BEAUTIFY_FLAG" val="#wm#"/>
  <p:tag name="KSO_WM_FIGMA_FLAG" val="#fgm#"/>
  <p:tag name="KSO_WM_UNIT_INDEX" val="1"/>
  <p:tag name="KSO_WM_UNIT_ID" val="_10*e*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49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90363"/>
  <p:tag name="KSO_WM_SLIDE_CONTENT_ORIENTATION" val=""/>
  <p:tag name="KSO_WM_SLIDE_HAS_MASK" val="0"/>
  <p:tag name="KSO_WM_SLIDE_ITEM_CNT" val="3"/>
  <p:tag name="KSO_WM_SLIDE_TYPE" val="text"/>
  <p:tag name="KSO_WM_TEMPLATE_SUBCATEGORY" val="29"/>
  <p:tag name="KSO_WM_TEMPLATE_FIGMA_ID" val="69796629463"/>
  <p:tag name="KSO_WM_TEMPLATE_SLIDE_ID" val="slide_1a49b5dcfffdb860"/>
</p:tagLst>
</file>

<file path=ppt/tags/tag498.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cdc5894a5fb59fe77aae35350436079d24a15161"/>
  <p:tag name="KSO_WM_NEWLAYOUT_GROUP_ID" val="layout_26"/>
  <p:tag name="KSO_WM_NEWLAYOUT_ID" val="slide_1a49b5dcfffdb860"/>
  <p:tag name="KSO_WM_UNIT_PRESET_TEXT" val="单击此处添加标题"/>
</p:tagLst>
</file>

<file path=ppt/tags/tag499.xml><?xml version="1.0" encoding="utf-8"?>
<p:tagLst xmlns:a="http://schemas.openxmlformats.org/drawingml/2006/main" xmlns:r="http://schemas.openxmlformats.org/officeDocument/2006/relationships" xmlns:p="http://schemas.openxmlformats.org/presentationml/2006/main">
  <p:tag name="$PH_EXT" val="2"/>
  <p:tag name="KSO_WM_DIAGRAM_GROUP_CODE" val="1"/>
  <p:tag name="KSO_WM_BEAUTIFY_FLAG" val="#fgm#"/>
  <p:tag name="KSO_WM_UNIT_INDEX" val="1_1_1"/>
  <p:tag name="KSO_WM_UNIT_TYPE" val="l_h_i"/>
  <p:tag name="KSO_WM_FIGMA_DECORATION_INDEX" val="18"/>
  <p:tag name="KSO_WM_FIGMA_FLAG" val="#fgm#"/>
  <p:tag name="KSO_WM_SHAPE_BGTYPE" val="lt2"/>
  <p:tag name="KSO_WM_SHAPE_BRIGHT_DATA" val="[{&quot;dk1&quot;:-60,&quot;dk2&quot;:-50,&quot;lt1&quot;:90,&quot;lt2&quot;:100},{&quot;dk1&quot;:-60,&quot;dk2&quot;:-50,&quot;lt1&quot;:90,&quot;lt2&quot;:100}]"/>
  <p:tag name="KSO_WM_SHAPE_UPDATE_BRIGHT" val="1"/>
  <p:tag name="KSO_WM_UNIT_PRESET_TEXT" val=" "/>
</p:tagLst>
</file>

<file path=ppt/tags/tag5.xml><?xml version="1.0" encoding="utf-8"?>
<p:tagLst xmlns:a="http://schemas.openxmlformats.org/drawingml/2006/main" xmlns:r="http://schemas.openxmlformats.org/officeDocument/2006/relationships"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CATEGORY" val="custom"/>
  <p:tag name="KSO_WM_TEMPLATE_INDEX" val="40490363"/>
</p:tagLst>
</file>

<file path=ppt/tags/tag50.xml><?xml version="1.0" encoding="utf-8"?>
<p:tagLst xmlns:a="http://schemas.openxmlformats.org/drawingml/2006/main" xmlns:r="http://schemas.openxmlformats.org/officeDocument/2006/relationships"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500.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1_1"/>
  <p:tag name="KSO_WM_UNIT_TYPE" val="l_h_d"/>
  <p:tag name="KSO_WM_FIGMA_FLAG" val="#fgm#"/>
  <p:tag name="MH_PIC_SOURCE_TYPE" val="generate_slide_ai*{&quot;ai_type&quot;:&quot;generate_ppt&quot;,&quot;id&quot;:&quot;http://zh-ai-group.ks3-cn-beijing-internal.ksyun.com/image_generate/image_process/production/202506/66d94b57-d321-4ef5-943e-cba688ed8bee.jpg?Expires=1782281751&amp;AWSAccessKeyId=AKLT9NSy7kh8TIS1UzNqLRY2&amp;Signature=96MnhcdlpB5g73xeT8c3OL32YP0%3D&quot;}*auto_qingqiu_ai_*1750745743350_18.181_38f4136c6f07-slide-12"/>
</p:tagLst>
</file>

<file path=ppt/tags/tag501.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1_1"/>
  <p:tag name="KSO_WM_UNIT_TYPE" val="l_h_a"/>
  <p:tag name="KSO_WM_FIGMA_FLAG" val="#fgm#"/>
  <p:tag name="KSO_WM_UNIT_PRESET_TEXT" val="单击此处添加项标题"/>
</p:tagLst>
</file>

<file path=ppt/tags/tag502.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1_1"/>
  <p:tag name="KSO_WM_UNIT_TYPE" val="l_h_f"/>
  <p:tag name="KSO_WM_FIGMA_FLAG" val="#fgm#"/>
  <p:tag name="KSO_WM_UNIT_PRESET_TEXT" val="单击此处添加项正文"/>
</p:tagLst>
</file>

<file path=ppt/tags/tag503.xml><?xml version="1.0" encoding="utf-8"?>
<p:tagLst xmlns:a="http://schemas.openxmlformats.org/drawingml/2006/main" xmlns:r="http://schemas.openxmlformats.org/officeDocument/2006/relationships" xmlns:p="http://schemas.openxmlformats.org/presentationml/2006/main">
  <p:tag name="$PH_EXT" val="2"/>
  <p:tag name="KSO_WM_DIAGRAM_GROUP_CODE" val="1"/>
  <p:tag name="KSO_WM_BEAUTIFY_FLAG" val="#fgm#"/>
  <p:tag name="KSO_WM_UNIT_INDEX" val="1_2_1"/>
  <p:tag name="KSO_WM_UNIT_TYPE" val="l_h_i"/>
  <p:tag name="KSO_WM_FIGMA_DECORATION_INDEX" val="18"/>
  <p:tag name="KSO_WM_FIGMA_FLAG" val="#fgm#"/>
  <p:tag name="KSO_WM_SHAPE_BGTYPE" val="lt2"/>
  <p:tag name="KSO_WM_SHAPE_BRIGHT_DATA" val="[{&quot;dk1&quot;:-60,&quot;dk2&quot;:-50,&quot;lt1&quot;:90,&quot;lt2&quot;:100},{&quot;dk1&quot;:-60,&quot;dk2&quot;:-50,&quot;lt1&quot;:90,&quot;lt2&quot;:100}]"/>
  <p:tag name="KSO_WM_SHAPE_UPDATE_BRIGHT" val="1"/>
  <p:tag name="KSO_WM_UNIT_PRESET_TEXT" val=" "/>
</p:tagLst>
</file>

<file path=ppt/tags/tag504.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2_1"/>
  <p:tag name="KSO_WM_UNIT_TYPE" val="l_h_d"/>
  <p:tag name="KSO_WM_FIGMA_FLAG" val="#fgm#"/>
  <p:tag name="MH_PIC_SOURCE_TYPE" val="generate_slide_ai*{&quot;ai_type&quot;:&quot;generate_ppt&quot;,&quot;id&quot;:&quot;http://zh-ai-group.ks3-cn-beijing-internal.ksyun.com/image_generate/image_process/production/202506/cc3d3c64-2b7d-4208-accc-e5af066dfdc7.jpg?Expires=1782281751&amp;AWSAccessKeyId=AKLT9NSy7kh8TIS1UzNqLRY2&amp;Signature=74Ysx51VaIRyZZUPR6LeRAzuv0s%3D&quot;}*auto_qingqiu_ai_*1750745743350_18.181_38f4136c6f07-slide-12"/>
</p:tagLst>
</file>

<file path=ppt/tags/tag505.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2_1"/>
  <p:tag name="KSO_WM_UNIT_TYPE" val="l_h_a"/>
  <p:tag name="KSO_WM_FIGMA_FLAG" val="#fgm#"/>
  <p:tag name="KSO_WM_UNIT_PRESET_TEXT" val="单击此处添加项标题"/>
</p:tagLst>
</file>

<file path=ppt/tags/tag506.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2_1"/>
  <p:tag name="KSO_WM_UNIT_TYPE" val="l_h_f"/>
  <p:tag name="KSO_WM_FIGMA_FLAG" val="#fgm#"/>
  <p:tag name="KSO_WM_UNIT_PRESET_TEXT" val="单击此处添加项正文"/>
</p:tagLst>
</file>

<file path=ppt/tags/tag507.xml><?xml version="1.0" encoding="utf-8"?>
<p:tagLst xmlns:a="http://schemas.openxmlformats.org/drawingml/2006/main" xmlns:r="http://schemas.openxmlformats.org/officeDocument/2006/relationships" xmlns:p="http://schemas.openxmlformats.org/presentationml/2006/main">
  <p:tag name="$PH_EXT" val="2"/>
  <p:tag name="KSO_WM_DIAGRAM_GROUP_CODE" val="1"/>
  <p:tag name="KSO_WM_BEAUTIFY_FLAG" val="#fgm#"/>
  <p:tag name="KSO_WM_UNIT_INDEX" val="1_3_1"/>
  <p:tag name="KSO_WM_UNIT_TYPE" val="l_h_i"/>
  <p:tag name="KSO_WM_FIGMA_DECORATION_INDEX" val="18"/>
  <p:tag name="KSO_WM_FIGMA_FLAG" val="#fgm#"/>
  <p:tag name="KSO_WM_SHAPE_BGTYPE" val="lt2"/>
  <p:tag name="KSO_WM_SHAPE_BRIGHT_DATA" val="[{&quot;dk1&quot;:-60,&quot;dk2&quot;:-50,&quot;lt1&quot;:90,&quot;lt2&quot;:100},{&quot;dk1&quot;:-60,&quot;dk2&quot;:-50,&quot;lt1&quot;:90,&quot;lt2&quot;:100}]"/>
  <p:tag name="KSO_WM_SHAPE_UPDATE_BRIGHT" val="1"/>
  <p:tag name="KSO_WM_UNIT_PRESET_TEXT" val=" "/>
</p:tagLst>
</file>

<file path=ppt/tags/tag508.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3_1"/>
  <p:tag name="KSO_WM_UNIT_TYPE" val="l_h_d"/>
  <p:tag name="KSO_WM_FIGMA_FLAG" val="#fgm#"/>
  <p:tag name="MH_PIC_SOURCE_TYPE" val="generate_slide_ai*{&quot;ai_type&quot;:&quot;generate_ppt&quot;,&quot;id&quot;:&quot;http://zh-ai-group.ks3-cn-beijing-internal.ksyun.com/image_generate/image_process/production/202506/b1b9d1cd-d1e2-445d-a623-c44202728372.jpg?Expires=1782281751&amp;AWSAccessKeyId=AKLT9NSy7kh8TIS1UzNqLRY2&amp;Signature=u1C%2BqUG0jWqxbPyUMCq%2BJMElo8g%3D&quot;}*auto_qingqiu_ai_*1750745743350_18.181_38f4136c6f07-slide-12"/>
</p:tagLst>
</file>

<file path=ppt/tags/tag509.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3_1"/>
  <p:tag name="KSO_WM_UNIT_TYPE" val="l_h_a"/>
  <p:tag name="KSO_WM_FIGMA_FLAG" val="#fgm#"/>
  <p:tag name="KSO_WM_UNIT_PRESET_TEXT" val="单击此处添加项标题"/>
</p:tagLst>
</file>

<file path=ppt/tags/tag51.xml><?xml version="1.0" encoding="utf-8"?>
<p:tagLst xmlns:a="http://schemas.openxmlformats.org/drawingml/2006/main" xmlns:r="http://schemas.openxmlformats.org/officeDocument/2006/relationships"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INDEX" val="40490363"/>
  <p:tag name="KSO_WM_TEMPLATE_CATEGORY" val="custom"/>
</p:tagLst>
</file>

<file path=ppt/tags/tag510.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3_1"/>
  <p:tag name="KSO_WM_UNIT_TYPE" val="l_h_f"/>
  <p:tag name="KSO_WM_FIGMA_FLAG" val="#fgm#"/>
  <p:tag name="KSO_WM_UNIT_PRESET_TEXT" val="单击此处添加项正文"/>
</p:tagLst>
</file>

<file path=ppt/tags/tag51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90363"/>
  <p:tag name="KSO_WM_SLIDE_CONTENT_ORIENTATION" val=""/>
  <p:tag name="KSO_WM_SLIDE_HAS_MASK" val="0"/>
  <p:tag name="KSO_WM_SLIDE_ITEM_CNT" val="2"/>
  <p:tag name="KSO_WM_SLIDE_TYPE" val="text"/>
  <p:tag name="KSO_WM_TEMPLATE_SUBCATEGORY" val="29"/>
  <p:tag name="KSO_WM_TEMPLATE_FIGMA_ID" val="69796629463"/>
  <p:tag name="KSO_WM_TEMPLATE_SLIDE_ID" val="slide_d326cc5a9d07c076"/>
</p:tagLst>
</file>

<file path=ppt/tags/tag51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8b9376173ea0cbc693f41b097cde44ec2e540e1f"/>
  <p:tag name="KSO_WM_NEWLAYOUT_GROUP_ID" val="layout_31"/>
  <p:tag name="KSO_WM_NEWLAYOUT_ID" val="slide_d326cc5a9d07c076"/>
  <p:tag name="KSO_WM_UNIT_PRESET_TEXT" val="单击此处添加标题"/>
</p:tagLst>
</file>

<file path=ppt/tags/tag513.xml><?xml version="1.0" encoding="utf-8"?>
<p:tagLst xmlns:a="http://schemas.openxmlformats.org/drawingml/2006/main" xmlns:r="http://schemas.openxmlformats.org/officeDocument/2006/relationships" xmlns:p="http://schemas.openxmlformats.org/presentationml/2006/main">
  <p:tag name="$PH_EXT" val="2"/>
  <p:tag name="KSO_WM_DIAGRAM_GROUP_CODE" val="1"/>
  <p:tag name="KSO_WM_BEAUTIFY_FLAG" val="#fgm#"/>
  <p:tag name="KSO_WM_UNIT_INDEX" val="1_1_1"/>
  <p:tag name="KSO_WM_UNIT_TYPE" val="l_h_i"/>
  <p:tag name="KSO_WM_FIGMA_DECORATION_INDEX" val="18"/>
  <p:tag name="KSO_WM_FIGMA_FLAG" val="#fgm#"/>
  <p:tag name="KSO_WM_SHAPE_BGTYPE" val="lt2"/>
  <p:tag name="KSO_WM_SHAPE_BRIGHT_DATA" val="[{&quot;dk1&quot;:-60,&quot;dk2&quot;:-50,&quot;lt1&quot;:90,&quot;lt2&quot;:100},{&quot;dk1&quot;:-60,&quot;dk2&quot;:-50,&quot;lt1&quot;:90,&quot;lt2&quot;:100}]"/>
  <p:tag name="KSO_WM_SHAPE_UPDATE_BRIGHT" val="1"/>
  <p:tag name="KSO_WM_UNIT_PRESET_TEXT" val=" "/>
</p:tagLst>
</file>

<file path=ppt/tags/tag514.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1_1"/>
  <p:tag name="KSO_WM_UNIT_TYPE" val="l_h_d"/>
  <p:tag name="KSO_WM_FIGMA_FLAG" val="#fgm#"/>
  <p:tag name="MH_PIC_SOURCE_TYPE" val="generate_slide_ai*{&quot;ai_type&quot;:&quot;generate_ppt&quot;,&quot;id&quot;:&quot;http://zh-ai-group.ks3-cn-beijing-internal.ksyun.com/image_generate/image_process/production/202506/a765580d-1bdf-4d72-bfde-cd4ba6962494.jpg?Expires=1782281755&amp;AWSAccessKeyId=AKLT9NSy7kh8TIS1UzNqLRY2&amp;Signature=JATRVKDZsKdJwYM%2F8RU4eHnLiCs%3D&quot;}*auto_qingqiu_ai_*1750745743350_18.181_38f4136c6f07-slide-13"/>
</p:tagLst>
</file>

<file path=ppt/tags/tag515.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1_1"/>
  <p:tag name="KSO_WM_UNIT_TYPE" val="l_h_a"/>
  <p:tag name="KSO_WM_FIGMA_FLAG" val="#fgm#"/>
  <p:tag name="KSO_WM_UNIT_PRESET_TEXT" val="单击此处添加项标题"/>
</p:tagLst>
</file>

<file path=ppt/tags/tag516.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1_1"/>
  <p:tag name="KSO_WM_UNIT_TYPE" val="l_h_f"/>
  <p:tag name="KSO_WM_FIGMA_FLAG" val="#fgm#"/>
  <p:tag name="KSO_WM_UNIT_PRESET_TEXT" val="单击此处添加项正文"/>
</p:tagLst>
</file>

<file path=ppt/tags/tag517.xml><?xml version="1.0" encoding="utf-8"?>
<p:tagLst xmlns:a="http://schemas.openxmlformats.org/drawingml/2006/main" xmlns:r="http://schemas.openxmlformats.org/officeDocument/2006/relationships" xmlns:p="http://schemas.openxmlformats.org/presentationml/2006/main">
  <p:tag name="$PH_EXT" val="2"/>
  <p:tag name="KSO_WM_DIAGRAM_GROUP_CODE" val="1"/>
  <p:tag name="KSO_WM_BEAUTIFY_FLAG" val="#fgm#"/>
  <p:tag name="KSO_WM_UNIT_INDEX" val="1_2_1"/>
  <p:tag name="KSO_WM_UNIT_TYPE" val="l_h_i"/>
  <p:tag name="KSO_WM_FIGMA_DECORATION_INDEX" val="18"/>
  <p:tag name="KSO_WM_FIGMA_FLAG" val="#fgm#"/>
  <p:tag name="KSO_WM_SHAPE_BGTYPE" val="lt2"/>
  <p:tag name="KSO_WM_SHAPE_BRIGHT_DATA" val="[{&quot;dk1&quot;:-60,&quot;dk2&quot;:-50,&quot;lt1&quot;:90,&quot;lt2&quot;:100},{&quot;dk1&quot;:-60,&quot;dk2&quot;:-50,&quot;lt1&quot;:90,&quot;lt2&quot;:100}]"/>
  <p:tag name="KSO_WM_SHAPE_UPDATE_BRIGHT" val="1"/>
  <p:tag name="KSO_WM_UNIT_PRESET_TEXT" val=" "/>
</p:tagLst>
</file>

<file path=ppt/tags/tag518.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2_1"/>
  <p:tag name="KSO_WM_UNIT_TYPE" val="l_h_d"/>
  <p:tag name="KSO_WM_FIGMA_FLAG" val="#fgm#"/>
  <p:tag name="MH_PIC_SOURCE_TYPE" val="generate_slide_ai*{&quot;ai_type&quot;:&quot;generate_ppt&quot;,&quot;id&quot;:&quot;VCG41N1285810114&quot;}*auto_galley_ai_*1750745743350_18.181_38f4136c6f07-slide-13"/>
</p:tagLst>
</file>

<file path=ppt/tags/tag519.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2_1"/>
  <p:tag name="KSO_WM_UNIT_TYPE" val="l_h_a"/>
  <p:tag name="KSO_WM_FIGMA_FLAG" val="#fgm#"/>
  <p:tag name="KSO_WM_UNIT_PRESET_TEXT" val="单击此处添加项标题"/>
</p:tagLst>
</file>

<file path=ppt/tags/tag52.xml><?xml version="1.0" encoding="utf-8"?>
<p:tagLst xmlns:a="http://schemas.openxmlformats.org/drawingml/2006/main" xmlns:r="http://schemas.openxmlformats.org/officeDocument/2006/relationships" xmlns:p="http://schemas.openxmlformats.org/presentationml/2006/main">
  <p:tag name="KSO_WM_UNIT_TYPE" val="i"/>
  <p:tag name="KSO_WM_UNIT_INDEX" val="1"/>
  <p:tag name="KSO_WM_BEAUTIFY_FLAG" val="#wm#"/>
  <p:tag name="KSO_WM_TAG_VERSION" val="3.0"/>
  <p:tag name="KSO_WM_UNIT_ID" val="_9*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520.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2_1"/>
  <p:tag name="KSO_WM_UNIT_TYPE" val="l_h_f"/>
  <p:tag name="KSO_WM_FIGMA_FLAG" val="#fgm#"/>
  <p:tag name="KSO_WM_UNIT_PRESET_TEXT" val="单击此处添加项正文"/>
</p:tagLst>
</file>

<file path=ppt/tags/tag52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90363"/>
  <p:tag name="KSO_WM_SLIDE_CONTENT_ORIENTATION" val=""/>
  <p:tag name="KSO_WM_SLIDE_HAS_MASK" val="0"/>
  <p:tag name="KSO_WM_SLIDE_ITEM_CNT" val="3"/>
  <p:tag name="KSO_WM_SLIDE_TYPE" val="text"/>
  <p:tag name="KSO_WM_TEMPLATE_SUBCATEGORY" val="29"/>
  <p:tag name="KSO_WM_TEMPLATE_FIGMA_ID" val="69796629463"/>
  <p:tag name="KSO_WM_TEMPLATE_SLIDE_ID" val="slide_a31d5fa52b571dd3"/>
</p:tagLst>
</file>

<file path=ppt/tags/tag52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bc3044a6381fc89a70fabe2d5a7e679cdc2158e2"/>
  <p:tag name="KSO_WM_NEWLAYOUT_GROUP_ID" val="layout_34"/>
  <p:tag name="KSO_WM_NEWLAYOUT_ID" val="slide_a31d5fa52b571dd3"/>
  <p:tag name="KSO_WM_UNIT_PRESET_TEXT" val="单击此处添加标题"/>
</p:tagLst>
</file>

<file path=ppt/tags/tag523.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1_1"/>
  <p:tag name="KSO_WM_UNIT_TYPE" val="l_h_d"/>
  <p:tag name="KSO_WM_FIGMA_FLAG" val="#fgm#"/>
  <p:tag name="MH_PIC_SOURCE_TYPE" val="generate_slide_ai*{&quot;ai_type&quot;:&quot;generate_ppt&quot;,&quot;id&quot;:&quot;VCG41N1044115214&quot;}*auto_galley_ai_*1750745743350_18.181_38f4136c6f07-slide-14"/>
</p:tagLst>
</file>

<file path=ppt/tags/tag524.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1_1"/>
  <p:tag name="KSO_WM_UNIT_TYPE" val="l_h_a"/>
  <p:tag name="KSO_WM_FIGMA_FLAG" val="#fgm#"/>
  <p:tag name="KSO_WM_UNIT_PRESET_TEXT" val="单击此处添加项标题"/>
</p:tagLst>
</file>

<file path=ppt/tags/tag525.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1_1"/>
  <p:tag name="KSO_WM_UNIT_TYPE" val="l_h_f"/>
  <p:tag name="KSO_WM_FIGMA_FLAG" val="#fgm#"/>
  <p:tag name="KSO_WM_UNIT_PRESET_TEXT" val="单击此处添加项正文"/>
</p:tagLst>
</file>

<file path=ppt/tags/tag526.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2_1"/>
  <p:tag name="KSO_WM_UNIT_TYPE" val="l_h_d"/>
  <p:tag name="KSO_WM_FIGMA_FLAG" val="#fgm#"/>
  <p:tag name="MH_PIC_SOURCE_TYPE" val="generate_slide_ai*{&quot;ai_type&quot;:&quot;generate_ppt&quot;,&quot;id&quot;:&quot;VCG41N166404779&quot;}*auto_galley_ai_*1750745743350_18.181_38f4136c6f07-slide-14"/>
</p:tagLst>
</file>

<file path=ppt/tags/tag527.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2_1"/>
  <p:tag name="KSO_WM_UNIT_TYPE" val="l_h_a"/>
  <p:tag name="KSO_WM_FIGMA_FLAG" val="#fgm#"/>
  <p:tag name="KSO_WM_UNIT_PRESET_TEXT" val="单击此处添加项标题"/>
</p:tagLst>
</file>

<file path=ppt/tags/tag528.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2_1"/>
  <p:tag name="KSO_WM_UNIT_TYPE" val="l_h_f"/>
  <p:tag name="KSO_WM_FIGMA_FLAG" val="#fgm#"/>
  <p:tag name="KSO_WM_UNIT_PRESET_TEXT" val="单击此处添加项正文"/>
</p:tagLst>
</file>

<file path=ppt/tags/tag529.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3_1"/>
  <p:tag name="KSO_WM_UNIT_TYPE" val="l_h_d"/>
  <p:tag name="KSO_WM_FIGMA_FLAG" val="#fgm#"/>
  <p:tag name="MH_PIC_SOURCE_TYPE" val="generate_slide_ai*{&quot;ai_type&quot;:&quot;generate_ppt&quot;,&quot;id&quot;:&quot;VCG41N174951061&quot;}*auto_galley_ai_*1750745743350_18.181_38f4136c6f07-slide-14"/>
</p:tagLst>
</file>

<file path=ppt/tags/tag53.xml><?xml version="1.0" encoding="utf-8"?>
<p:tagLst xmlns:a="http://schemas.openxmlformats.org/drawingml/2006/main" xmlns:r="http://schemas.openxmlformats.org/officeDocument/2006/relationships" xmlns:p="http://schemas.openxmlformats.org/presentationml/2006/main">
  <p:tag name="KSO_WM_UNIT_TYPE" val="i"/>
  <p:tag name="KSO_WM_UNIT_INDEX" val="6"/>
  <p:tag name="KSO_WM_BEAUTIFY_FLAG" val="#wm#"/>
  <p:tag name="KSO_WM_TAG_VERSION" val="3.0"/>
  <p:tag name="KSO_WM_UNIT_ID" val="_9*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530.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3_1"/>
  <p:tag name="KSO_WM_UNIT_TYPE" val="l_h_a"/>
  <p:tag name="KSO_WM_FIGMA_FLAG" val="#fgm#"/>
  <p:tag name="KSO_WM_UNIT_PRESET_TEXT" val="单击此处添加项标题"/>
</p:tagLst>
</file>

<file path=ppt/tags/tag531.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3_1"/>
  <p:tag name="KSO_WM_UNIT_TYPE" val="l_h_f"/>
  <p:tag name="KSO_WM_FIGMA_FLAG" val="#fgm#"/>
  <p:tag name="KSO_WM_UNIT_PRESET_TEXT" val="单击此处添加项正文"/>
</p:tagLst>
</file>

<file path=ppt/tags/tag53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90363"/>
  <p:tag name="KSO_WM_SLIDE_HAS_MASK" val="0"/>
  <p:tag name="KSO_WM_SLIDE_ID" val="custom40490363_7"/>
  <p:tag name="KSO_WM_SLIDE_INDEX" val="3"/>
  <p:tag name="KSO_WM_SLIDE_ITEM_CNT" val="0"/>
  <p:tag name="KSO_WM_SLIDE_LAYOUT" val="a_e"/>
  <p:tag name="KSO_WM_SLIDE_LAYOUT_CNT" val="1_1"/>
  <p:tag name="KSO_WM_SLIDE_TYPE" val="sectionTitle"/>
  <p:tag name="KSO_WM_TAG_VERSION" val="3.0"/>
  <p:tag name="KSO_WM_TEMPLATE_MASTER_TYPE" val="0"/>
  <p:tag name="KSO_WM_TEMPLATE_SLIDE_ID" val="slide_d635315789958f2d"/>
  <p:tag name="KSO_WM_TEMPLATE_SUBCATEGORY" val="29"/>
</p:tagLst>
</file>

<file path=ppt/tags/tag533.xml><?xml version="1.0" encoding="utf-8"?>
<p:tagLst xmlns:a="http://schemas.openxmlformats.org/drawingml/2006/main" xmlns:r="http://schemas.openxmlformats.org/officeDocument/2006/relationships" xmlns:p="http://schemas.openxmlformats.org/presentationml/2006/main">
  <p:tag name="KSO_WM_UNIT_TYPE" val="a"/>
  <p:tag name="KSO_WM_BEAUTIFY_FLAG" val="#wm#"/>
  <p:tag name="KSO_WM_FIGMA_FLAG" val="#fgm#"/>
  <p:tag name="KSO_WM_UNIT_INDEX" val="1"/>
  <p:tag name="KSO_WM_UNIT_TEXT_TYPE" val="1"/>
  <p:tag name="KSO_WM_LAYOUT_CHECK_HASH" val="a8c4bec2a5b2a15f148c35cbe0904c818d583a1f"/>
  <p:tag name="KSO_WM_NEWLAYOUT_ID" val="1264"/>
  <p:tag name="KSO_WM_UNIT_ID" val="_10*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534.xml><?xml version="1.0" encoding="utf-8"?>
<p:tagLst xmlns:a="http://schemas.openxmlformats.org/drawingml/2006/main" xmlns:r="http://schemas.openxmlformats.org/officeDocument/2006/relationships" xmlns:p="http://schemas.openxmlformats.org/presentationml/2006/main">
  <p:tag name="KSO_WM_UNIT_TYPE" val="e"/>
  <p:tag name="KSO_WM_BEAUTIFY_FLAG" val="#wm#"/>
  <p:tag name="KSO_WM_FIGMA_FLAG" val="#fgm#"/>
  <p:tag name="KSO_WM_UNIT_INDEX" val="1"/>
  <p:tag name="KSO_WM_UNIT_ID" val="_10*e*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53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90363"/>
  <p:tag name="KSO_WM_SLIDE_CONTENT_ORIENTATION" val=""/>
  <p:tag name="KSO_WM_SLIDE_HAS_MASK" val="0"/>
  <p:tag name="KSO_WM_SLIDE_ITEM_CNT" val="4"/>
  <p:tag name="KSO_WM_SLIDE_TYPE" val="text"/>
  <p:tag name="KSO_WM_TEMPLATE_SUBCATEGORY" val="29"/>
  <p:tag name="KSO_WM_TEMPLATE_FIGMA_ID" val="69796629463"/>
  <p:tag name="KSO_WM_TEMPLATE_SLIDE_ID" val="slide_03e7a0ac216c364f"/>
</p:tagLst>
</file>

<file path=ppt/tags/tag536.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6e432081834247ad1cb75c0c586ac3f1d2846e6b"/>
  <p:tag name="KSO_WM_NEWLAYOUT_GROUP_ID" val="layout_48"/>
  <p:tag name="KSO_WM_NEWLAYOUT_ID" val="slide_03e7a0ac216c364f"/>
  <p:tag name="KSO_WM_UNIT_PRESET_TEXT" val="单击此处添加标题"/>
</p:tagLst>
</file>

<file path=ppt/tags/tag537.xml><?xml version="1.0" encoding="utf-8"?>
<p:tagLst xmlns:a="http://schemas.openxmlformats.org/drawingml/2006/main" xmlns:r="http://schemas.openxmlformats.org/officeDocument/2006/relationships" xmlns:p="http://schemas.openxmlformats.org/presentationml/2006/main">
  <p:tag name="$PH_EXT" val="2"/>
  <p:tag name="KSO_WM_DIAGRAM_GROUP_CODE" val="1"/>
  <p:tag name="KSO_WM_BEAUTIFY_FLAG" val="#fgm#"/>
  <p:tag name="KSO_WM_UNIT_INDEX" val="1_1_1"/>
  <p:tag name="KSO_WM_UNIT_TYPE" val="l_h_i"/>
  <p:tag name="KSO_WM_FIGMA_DECORATION_INDEX" val="18"/>
  <p:tag name="KSO_WM_FIGMA_FLAG" val="#fgm#"/>
  <p:tag name="KSO_WM_SHAPE_BGTYPE" val="lt2"/>
  <p:tag name="KSO_WM_SHAPE_BRIGHT_DATA" val="[{&quot;dk1&quot;:-60,&quot;dk2&quot;:-50,&quot;lt1&quot;:90,&quot;lt2&quot;:100},{&quot;dk1&quot;:-60,&quot;dk2&quot;:-50,&quot;lt1&quot;:90,&quot;lt2&quot;:100}]"/>
  <p:tag name="KSO_WM_SHAPE_UPDATE_BRIGHT" val="1"/>
  <p:tag name="KSO_WM_UNIT_PRESET_TEXT" val=" "/>
</p:tagLst>
</file>

<file path=ppt/tags/tag538.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1_1"/>
  <p:tag name="KSO_WM_UNIT_TYPE" val="l_h_d"/>
  <p:tag name="KSO_WM_FIGMA_FLAG" val="#fgm#"/>
  <p:tag name="MH_PIC_SOURCE_TYPE" val="generate_slide_ai*{&quot;ai_type&quot;:&quot;generate_ppt&quot;,&quot;id&quot;:&quot;http://zh-ai-group.ks3-cn-beijing-internal.ksyun.com/image_generate/image_process/production/202506/09719076-3603-451a-84d8-4bbba58d24d9.jpg?Expires=1782281758&amp;AWSAccessKeyId=AKLT9NSy7kh8TIS1UzNqLRY2&amp;Signature=6PwljX7WXfJ1wIVG3xm9vfZwa2A%3D&quot;}*auto_qingqiu_ai_*1750745743350_18.181_38f4136c6f07-slide-16"/>
</p:tagLst>
</file>

<file path=ppt/tags/tag539.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1_1"/>
  <p:tag name="KSO_WM_UNIT_TYPE" val="l_h_a"/>
  <p:tag name="KSO_WM_FIGMA_FLAG" val="#fgm#"/>
  <p:tag name="KSO_WM_UNIT_PRESET_TEXT" val="项标题"/>
</p:tagLst>
</file>

<file path=ppt/tags/tag54.xml><?xml version="1.0" encoding="utf-8"?>
<p:tagLst xmlns:a="http://schemas.openxmlformats.org/drawingml/2006/main" xmlns:r="http://schemas.openxmlformats.org/officeDocument/2006/relationships" xmlns:p="http://schemas.openxmlformats.org/presentationml/2006/main">
  <p:tag name="KSO_WM_UNIT_TYPE" val="i"/>
  <p:tag name="KSO_WM_UNIT_INDEX" val="7"/>
  <p:tag name="KSO_WM_BEAUTIFY_FLAG" val="#wm#"/>
  <p:tag name="KSO_WM_TAG_VERSION" val="3.0"/>
  <p:tag name="KSO_WM_UNIT_ID" val="_9*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540.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1_1"/>
  <p:tag name="KSO_WM_UNIT_TYPE" val="l_h_f"/>
  <p:tag name="KSO_WM_FIGMA_FLAG" val="#fgm#"/>
  <p:tag name="KSO_WM_UNIT_PRESET_TEXT" val="单击此处添加项正文"/>
</p:tagLst>
</file>

<file path=ppt/tags/tag541.xml><?xml version="1.0" encoding="utf-8"?>
<p:tagLst xmlns:a="http://schemas.openxmlformats.org/drawingml/2006/main" xmlns:r="http://schemas.openxmlformats.org/officeDocument/2006/relationships" xmlns:p="http://schemas.openxmlformats.org/presentationml/2006/main">
  <p:tag name="$PH_EXT" val="2"/>
  <p:tag name="KSO_WM_DIAGRAM_GROUP_CODE" val="1"/>
  <p:tag name="KSO_WM_BEAUTIFY_FLAG" val="#fgm#"/>
  <p:tag name="KSO_WM_UNIT_INDEX" val="1_2_1"/>
  <p:tag name="KSO_WM_UNIT_TYPE" val="l_h_i"/>
  <p:tag name="KSO_WM_FIGMA_DECORATION_INDEX" val="18"/>
  <p:tag name="KSO_WM_FIGMA_FLAG" val="#fgm#"/>
  <p:tag name="KSO_WM_SHAPE_BGTYPE" val="lt2"/>
  <p:tag name="KSO_WM_SHAPE_BRIGHT_DATA" val="[{&quot;dk1&quot;:-60,&quot;dk2&quot;:-50,&quot;lt1&quot;:90,&quot;lt2&quot;:100},{&quot;dk1&quot;:-60,&quot;dk2&quot;:-50,&quot;lt1&quot;:90,&quot;lt2&quot;:100}]"/>
  <p:tag name="KSO_WM_SHAPE_UPDATE_BRIGHT" val="1"/>
  <p:tag name="KSO_WM_UNIT_PRESET_TEXT" val=" "/>
</p:tagLst>
</file>

<file path=ppt/tags/tag542.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2_1"/>
  <p:tag name="KSO_WM_UNIT_TYPE" val="l_h_d"/>
  <p:tag name="KSO_WM_FIGMA_FLAG" val="#fgm#"/>
  <p:tag name="MH_PIC_SOURCE_TYPE" val="generate_slide_ai*{&quot;ai_type&quot;:&quot;generate_ppt&quot;,&quot;id&quot;:&quot;VCG41N1468274895&quot;}*auto_galley_ai_*1750745743350_18.181_38f4136c6f07-slide-16"/>
</p:tagLst>
</file>

<file path=ppt/tags/tag543.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2_1"/>
  <p:tag name="KSO_WM_UNIT_TYPE" val="l_h_a"/>
  <p:tag name="KSO_WM_FIGMA_FLAG" val="#fgm#"/>
  <p:tag name="KSO_WM_UNIT_PRESET_TEXT" val="项标题"/>
</p:tagLst>
</file>

<file path=ppt/tags/tag544.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2_1"/>
  <p:tag name="KSO_WM_UNIT_TYPE" val="l_h_f"/>
  <p:tag name="KSO_WM_FIGMA_FLAG" val="#fgm#"/>
  <p:tag name="KSO_WM_UNIT_PRESET_TEXT" val="单击此处添加项正文"/>
</p:tagLst>
</file>

<file path=ppt/tags/tag545.xml><?xml version="1.0" encoding="utf-8"?>
<p:tagLst xmlns:a="http://schemas.openxmlformats.org/drawingml/2006/main" xmlns:r="http://schemas.openxmlformats.org/officeDocument/2006/relationships" xmlns:p="http://schemas.openxmlformats.org/presentationml/2006/main">
  <p:tag name="$PH_EXT" val="2"/>
  <p:tag name="KSO_WM_DIAGRAM_GROUP_CODE" val="1"/>
  <p:tag name="KSO_WM_BEAUTIFY_FLAG" val="#fgm#"/>
  <p:tag name="KSO_WM_UNIT_INDEX" val="1_3_1"/>
  <p:tag name="KSO_WM_UNIT_TYPE" val="l_h_i"/>
  <p:tag name="KSO_WM_FIGMA_DECORATION_INDEX" val="18"/>
  <p:tag name="KSO_WM_FIGMA_FLAG" val="#fgm#"/>
  <p:tag name="KSO_WM_SHAPE_BGTYPE" val="lt2"/>
  <p:tag name="KSO_WM_SHAPE_BRIGHT_DATA" val="[{&quot;dk1&quot;:-60,&quot;dk2&quot;:-50,&quot;lt1&quot;:90,&quot;lt2&quot;:100},{&quot;dk1&quot;:-60,&quot;dk2&quot;:-50,&quot;lt1&quot;:90,&quot;lt2&quot;:100}]"/>
  <p:tag name="KSO_WM_SHAPE_UPDATE_BRIGHT" val="1"/>
  <p:tag name="KSO_WM_UNIT_PRESET_TEXT" val=" "/>
</p:tagLst>
</file>

<file path=ppt/tags/tag546.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3_1"/>
  <p:tag name="KSO_WM_UNIT_TYPE" val="l_h_d"/>
  <p:tag name="KSO_WM_FIGMA_FLAG" val="#fgm#"/>
  <p:tag name="MH_PIC_SOURCE_TYPE" val="generate_slide_ai*{&quot;ai_type&quot;:&quot;generate_ppt&quot;,&quot;id&quot;:&quot;VCG41N826166782&quot;}*auto_galley_ai_*1750745743350_18.181_38f4136c6f07-slide-16"/>
</p:tagLst>
</file>

<file path=ppt/tags/tag547.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3_1"/>
  <p:tag name="KSO_WM_UNIT_TYPE" val="l_h_a"/>
  <p:tag name="KSO_WM_FIGMA_FLAG" val="#fgm#"/>
  <p:tag name="KSO_WM_UNIT_PRESET_TEXT" val="项标题"/>
</p:tagLst>
</file>

<file path=ppt/tags/tag548.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3_1"/>
  <p:tag name="KSO_WM_UNIT_TYPE" val="l_h_f"/>
  <p:tag name="KSO_WM_FIGMA_FLAG" val="#fgm#"/>
  <p:tag name="KSO_WM_UNIT_PRESET_TEXT" val="单击此处添加项正文"/>
</p:tagLst>
</file>

<file path=ppt/tags/tag549.xml><?xml version="1.0" encoding="utf-8"?>
<p:tagLst xmlns:a="http://schemas.openxmlformats.org/drawingml/2006/main" xmlns:r="http://schemas.openxmlformats.org/officeDocument/2006/relationships" xmlns:p="http://schemas.openxmlformats.org/presentationml/2006/main">
  <p:tag name="$PH_EXT" val="2"/>
  <p:tag name="KSO_WM_DIAGRAM_GROUP_CODE" val="1"/>
  <p:tag name="KSO_WM_BEAUTIFY_FLAG" val="#fgm#"/>
  <p:tag name="KSO_WM_UNIT_INDEX" val="1_4_1"/>
  <p:tag name="KSO_WM_UNIT_TYPE" val="l_h_i"/>
  <p:tag name="KSO_WM_FIGMA_DECORATION_INDEX" val="18"/>
  <p:tag name="KSO_WM_FIGMA_FLAG" val="#fgm#"/>
  <p:tag name="KSO_WM_SHAPE_BGTYPE" val="lt2"/>
  <p:tag name="KSO_WM_SHAPE_BRIGHT_DATA" val="[{&quot;dk1&quot;:-60,&quot;dk2&quot;:-50,&quot;lt1&quot;:90,&quot;lt2&quot;:100},{&quot;dk1&quot;:-60,&quot;dk2&quot;:-50,&quot;lt1&quot;:90,&quot;lt2&quot;:100}]"/>
  <p:tag name="KSO_WM_SHAPE_UPDATE_BRIGHT" val="1"/>
  <p:tag name="KSO_WM_UNIT_PRESET_TEXT" val=" "/>
</p:tagLst>
</file>

<file path=ppt/tags/tag55.xml><?xml version="1.0" encoding="utf-8"?>
<p:tagLst xmlns:a="http://schemas.openxmlformats.org/drawingml/2006/main" xmlns:r="http://schemas.openxmlformats.org/officeDocument/2006/relationships" xmlns:p="http://schemas.openxmlformats.org/presentationml/2006/main">
  <p:tag name="KSO_WM_UNIT_TYPE" val="i"/>
  <p:tag name="KSO_WM_UNIT_INDEX" val="4"/>
  <p:tag name="KSO_WM_BEAUTIFY_FLAG" val="#wm#"/>
  <p:tag name="KSO_WM_TAG_VERSION" val="3.0"/>
  <p:tag name="KSO_WM_UNIT_ID" val="_9*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550.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4_1"/>
  <p:tag name="KSO_WM_UNIT_TYPE" val="l_h_d"/>
  <p:tag name="KSO_WM_FIGMA_FLAG" val="#fgm#"/>
  <p:tag name="MH_PIC_SOURCE_TYPE" val="generate_slide_ai*{&quot;ai_type&quot;:&quot;generate_ppt&quot;,&quot;id&quot;:&quot;VCG41N1210027098&quot;}*auto_galley_ai_*1750745743350_18.181_38f4136c6f07-slide-16"/>
</p:tagLst>
</file>

<file path=ppt/tags/tag551.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4_1"/>
  <p:tag name="KSO_WM_UNIT_TYPE" val="l_h_a"/>
  <p:tag name="KSO_WM_FIGMA_FLAG" val="#fgm#"/>
  <p:tag name="KSO_WM_UNIT_PRESET_TEXT" val="项标题"/>
</p:tagLst>
</file>

<file path=ppt/tags/tag552.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4_1"/>
  <p:tag name="KSO_WM_UNIT_TYPE" val="l_h_f"/>
  <p:tag name="KSO_WM_FIGMA_FLAG" val="#fgm#"/>
  <p:tag name="KSO_WM_UNIT_PRESET_TEXT" val="单击此处添加项正文"/>
</p:tagLst>
</file>

<file path=ppt/tags/tag55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90363"/>
  <p:tag name="KSO_WM_SLIDE_CONTENT_ORIENTATION" val=""/>
  <p:tag name="KSO_WM_SLIDE_HAS_MASK" val="0"/>
  <p:tag name="KSO_WM_SLIDE_ITEM_CNT" val="2"/>
  <p:tag name="KSO_WM_SLIDE_TYPE" val="text"/>
  <p:tag name="KSO_WM_TEMPLATE_SUBCATEGORY" val="29"/>
  <p:tag name="KSO_WM_TEMPLATE_FIGMA_ID" val="69796629463"/>
  <p:tag name="KSO_WM_TEMPLATE_SLIDE_ID" val="slide_83b7865b9d66d1e1"/>
</p:tagLst>
</file>

<file path=ppt/tags/tag55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0e03805b344ced7ba915ef816619298eaf0eeaa0"/>
  <p:tag name="KSO_WM_NEWLAYOUT_GROUP_ID" val="layout_57"/>
  <p:tag name="KSO_WM_NEWLAYOUT_ID" val="slide_83b7865b9d66d1e1"/>
  <p:tag name="KSO_WM_UNIT_PRESET_TEXT" val="单击此处添加标题"/>
</p:tagLst>
</file>

<file path=ppt/tags/tag555.xml><?xml version="1.0" encoding="utf-8"?>
<p:tagLst xmlns:a="http://schemas.openxmlformats.org/drawingml/2006/main" xmlns:r="http://schemas.openxmlformats.org/officeDocument/2006/relationships" xmlns:p="http://schemas.openxmlformats.org/presentationml/2006/main">
  <p:tag name="$PH_EXT" val="2"/>
  <p:tag name="KSO_WM_DIAGRAM_GROUP_CODE" val="1"/>
  <p:tag name="KSO_WM_BEAUTIFY_FLAG" val="#fgm#"/>
  <p:tag name="KSO_WM_UNIT_INDEX" val="1_1_1"/>
  <p:tag name="KSO_WM_UNIT_TYPE" val="l_h_i"/>
  <p:tag name="KSO_WM_FIGMA_DECORATION_INDEX" val="17"/>
  <p:tag name="KSO_WM_FIGMA_FLAG" val="#fgm#"/>
  <p:tag name="KSO_WM_UNIT_PRESET_TEXT" val=" "/>
</p:tagLst>
</file>

<file path=ppt/tags/tag556.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1_1"/>
  <p:tag name="KSO_WM_UNIT_TYPE" val="l_h_d"/>
  <p:tag name="KSO_WM_FIGMA_FLAG" val="#fgm#"/>
  <p:tag name="MH_PIC_SOURCE_TYPE" val="generate_slide_ai*{&quot;ai_type&quot;:&quot;generate_ppt&quot;,&quot;id&quot;:&quot;VCG41N1356133822&quot;}*auto_galley_ai_*1750745743350_18.181_38f4136c6f07-slide-17"/>
</p:tagLst>
</file>

<file path=ppt/tags/tag557.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1_1"/>
  <p:tag name="KSO_WM_UNIT_TYPE" val="l_h_a"/>
  <p:tag name="KSO_WM_FIGMA_FLAG" val="#fgm#"/>
  <p:tag name="KSO_WM_UNIT_PRESET_TEXT" val="单击此处添加项标题"/>
</p:tagLst>
</file>

<file path=ppt/tags/tag558.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1_1"/>
  <p:tag name="KSO_WM_UNIT_TYPE" val="l_h_f"/>
  <p:tag name="KSO_WM_FIGMA_FLAG" val="#fgm#"/>
  <p:tag name="KSO_WM_UNIT_PRESET_TEXT" val="单击此处添加项正文"/>
</p:tagLst>
</file>

<file path=ppt/tags/tag559.xml><?xml version="1.0" encoding="utf-8"?>
<p:tagLst xmlns:a="http://schemas.openxmlformats.org/drawingml/2006/main" xmlns:r="http://schemas.openxmlformats.org/officeDocument/2006/relationships" xmlns:p="http://schemas.openxmlformats.org/presentationml/2006/main">
  <p:tag name="$PH_EXT" val="2"/>
  <p:tag name="KSO_WM_DIAGRAM_GROUP_CODE" val="1"/>
  <p:tag name="KSO_WM_BEAUTIFY_FLAG" val="#fgm#"/>
  <p:tag name="KSO_WM_UNIT_INDEX" val="1_2_1"/>
  <p:tag name="KSO_WM_UNIT_TYPE" val="l_h_i"/>
  <p:tag name="KSO_WM_FIGMA_DECORATION_INDEX" val="17"/>
  <p:tag name="KSO_WM_FIGMA_FLAG" val="#fgm#"/>
  <p:tag name="KSO_WM_UNIT_PRESET_TEXT" val=" "/>
</p:tagLst>
</file>

<file path=ppt/tags/tag56.xml><?xml version="1.0" encoding="utf-8"?>
<p:tagLst xmlns:a="http://schemas.openxmlformats.org/drawingml/2006/main" xmlns:r="http://schemas.openxmlformats.org/officeDocument/2006/relationships" xmlns:p="http://schemas.openxmlformats.org/presentationml/2006/main">
  <p:tag name="KSO_WM_UNIT_TYPE" val="i"/>
  <p:tag name="KSO_WM_UNIT_INDEX" val="3"/>
  <p:tag name="KSO_WM_BEAUTIFY_FLAG" val="#wm#"/>
  <p:tag name="KSO_WM_TAG_VERSION" val="3.0"/>
  <p:tag name="KSO_WM_UNIT_ID" val="_9*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560.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2_1"/>
  <p:tag name="KSO_WM_UNIT_TYPE" val="l_h_d"/>
  <p:tag name="KSO_WM_FIGMA_FLAG" val="#fgm#"/>
  <p:tag name="MH_PIC_SOURCE_TYPE" val="generate_slide_ai*{&quot;ai_type&quot;:&quot;generate_ppt&quot;,&quot;id&quot;:&quot;VCG41N1358738588&quot;}*auto_galley_ai_*1750745743350_18.181_38f4136c6f07-slide-17"/>
</p:tagLst>
</file>

<file path=ppt/tags/tag561.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2_1"/>
  <p:tag name="KSO_WM_UNIT_TYPE" val="l_h_a"/>
  <p:tag name="KSO_WM_FIGMA_FLAG" val="#fgm#"/>
  <p:tag name="KSO_WM_UNIT_PRESET_TEXT" val="单击此处添加项标题"/>
</p:tagLst>
</file>

<file path=ppt/tags/tag562.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2_1"/>
  <p:tag name="KSO_WM_UNIT_TYPE" val="l_h_f"/>
  <p:tag name="KSO_WM_FIGMA_FLAG" val="#fgm#"/>
  <p:tag name="KSO_WM_UNIT_PRESET_TEXT" val="单击此处添加项正文"/>
</p:tagLst>
</file>

<file path=ppt/tags/tag56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90363"/>
  <p:tag name="KSO_WM_SLIDE_CONTENT_ORIENTATION" val=""/>
  <p:tag name="KSO_WM_SLIDE_HAS_MASK" val="0"/>
  <p:tag name="KSO_WM_SLIDE_ITEM_CNT" val="2"/>
  <p:tag name="KSO_WM_SLIDE_TYPE" val="text"/>
  <p:tag name="KSO_WM_TEMPLATE_SUBCATEGORY" val="29"/>
  <p:tag name="KSO_WM_TEMPLATE_FIGMA_ID" val="69796629463"/>
  <p:tag name="KSO_WM_TEMPLATE_SLIDE_ID" val="slide_1d1a3637f7310336"/>
</p:tagLst>
</file>

<file path=ppt/tags/tag56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ab1f0dd2958ee5db0d19735b51895eae683c3f4f"/>
  <p:tag name="KSO_WM_NEWLAYOUT_GROUP_ID" val="layout_61"/>
  <p:tag name="KSO_WM_NEWLAYOUT_ID" val="slide_1d1a3637f7310336"/>
  <p:tag name="KSO_WM_UNIT_PRESET_TEXT" val="单击此处添加标题"/>
</p:tagLst>
</file>

<file path=ppt/tags/tag565.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 name="MH_PIC_SOURCE_TYPE" val="generate_slide_ai*{&quot;ai_type&quot;:&quot;generate_ppt&quot;,&quot;id&quot;:&quot;http://zh-ai-group.ks3-cn-beijing-internal.ksyun.com/image_generate/image_process/production/202506/c03584c4-f6ee-4c1e-a996-ff7e036aed70.jpg?Expires=1782281759&amp;AWSAccessKeyId=AKLT9NSy7kh8TIS1UzNqLRY2&amp;Signature=rxzCiwZKMFYJq4B%2FOc0WYlqFqK8%3D&quot;}*auto_qingqiu_ai_*1750745743350_18.181_38f4136c6f07-slide-18"/>
</p:tagLst>
</file>

<file path=ppt/tags/tag566.xml><?xml version="1.0" encoding="utf-8"?>
<p:tagLst xmlns:a="http://schemas.openxmlformats.org/drawingml/2006/main" xmlns:r="http://schemas.openxmlformats.org/officeDocument/2006/relationships" xmlns:p="http://schemas.openxmlformats.org/presentationml/2006/main">
  <p:tag name="$PH_EXT" val="2"/>
  <p:tag name="KSO_WM_FIGMA_DECORATION_INDEX" val="17_contentModel"/>
  <p:tag name="KSO_WM_BEAUTIFY_FLAG" val="#fgm#"/>
  <p:tag name="KSO_WM_FIGMA_FLAG" val="#fgm#"/>
  <p:tag name="KSO_WM_UNIT_INDEX" val="1_1"/>
  <p:tag name="KSO_WM_UNIT_TYPE" val="l_i"/>
  <p:tag name="KSO_WM_UNIT_PRESET_TEXT" val=" "/>
</p:tagLst>
</file>

<file path=ppt/tags/tag567.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1_1"/>
  <p:tag name="KSO_WM_UNIT_TYPE" val="l_h_a"/>
  <p:tag name="KSO_WM_FIGMA_FLAG" val="#fgm#"/>
  <p:tag name="KSO_WM_UNIT_PRESET_TEXT" val="单击此处添加项标题"/>
</p:tagLst>
</file>

<file path=ppt/tags/tag568.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1_1"/>
  <p:tag name="KSO_WM_UNIT_TYPE" val="l_h_f"/>
  <p:tag name="KSO_WM_FIGMA_FLAG" val="#fgm#"/>
  <p:tag name="KSO_WM_UNIT_PRESET_TEXT" val="单击此处添加项正文"/>
</p:tagLst>
</file>

<file path=ppt/tags/tag569.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2_1"/>
  <p:tag name="KSO_WM_UNIT_TYPE" val="l_h_a"/>
  <p:tag name="KSO_WM_FIGMA_FLAG" val="#fgm#"/>
  <p:tag name="KSO_WM_UNIT_PRESET_TEXT" val="单击此处添加项标题"/>
</p:tagLst>
</file>

<file path=ppt/tags/tag57.xml><?xml version="1.0" encoding="utf-8"?>
<p:tagLst xmlns:a="http://schemas.openxmlformats.org/drawingml/2006/main" xmlns:r="http://schemas.openxmlformats.org/officeDocument/2006/relationships" xmlns:p="http://schemas.openxmlformats.org/presentationml/2006/main">
  <p:tag name="KSO_WM_UNIT_TYPE" val="i"/>
  <p:tag name="KSO_WM_UNIT_INDEX" val="2"/>
  <p:tag name="KSO_WM_BEAUTIFY_FLAG" val="#wm#"/>
  <p:tag name="KSO_WM_TAG_VERSION" val="3.0"/>
  <p:tag name="KSO_WM_UNIT_ID" val="_9*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570.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2_1"/>
  <p:tag name="KSO_WM_UNIT_TYPE" val="l_h_f"/>
  <p:tag name="KSO_WM_FIGMA_FLAG" val="#fgm#"/>
  <p:tag name="KSO_WM_UNIT_PRESET_TEXT" val="单击此处添加项正文"/>
</p:tagLst>
</file>

<file path=ppt/tags/tag57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90363"/>
  <p:tag name="KSO_WM_SLIDE_CONTENT_ORIENTATION" val=""/>
  <p:tag name="KSO_WM_SLIDE_HAS_MASK" val="0"/>
  <p:tag name="KSO_WM_SLIDE_ITEM_CNT" val="3"/>
  <p:tag name="KSO_WM_SLIDE_TYPE" val="text"/>
  <p:tag name="KSO_WM_TEMPLATE_SUBCATEGORY" val="29"/>
  <p:tag name="KSO_WM_TEMPLATE_FIGMA_ID" val="69796629463"/>
  <p:tag name="KSO_WM_TEMPLATE_SLIDE_ID" val="slide_6c07e26d1b15289c"/>
</p:tagLst>
</file>

<file path=ppt/tags/tag57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10bd1fd44d093627d3f33e6fb7367e92d0c62c0d"/>
  <p:tag name="KSO_WM_NEWLAYOUT_GROUP_ID" val="layout_38"/>
  <p:tag name="KSO_WM_NEWLAYOUT_ID" val="slide_6c07e26d1b15289c"/>
  <p:tag name="KSO_WM_UNIT_PRESET_TEXT" val="单击此处添加标题"/>
</p:tagLst>
</file>

<file path=ppt/tags/tag573.xml><?xml version="1.0" encoding="utf-8"?>
<p:tagLst xmlns:a="http://schemas.openxmlformats.org/drawingml/2006/main" xmlns:r="http://schemas.openxmlformats.org/officeDocument/2006/relationships" xmlns:p="http://schemas.openxmlformats.org/presentationml/2006/main">
  <p:tag name="$PH_EXT" val="2"/>
  <p:tag name="KSO_WM_DIAGRAM_GROUP_CODE" val="1"/>
  <p:tag name="KSO_WM_BEAUTIFY_FLAG" val="#fgm#"/>
  <p:tag name="KSO_WM_UNIT_INDEX" val="1_1_1"/>
  <p:tag name="KSO_WM_UNIT_TYPE" val="l_h_i"/>
  <p:tag name="KSO_WM_FIGMA_DECORATION_INDEX" val="18"/>
  <p:tag name="KSO_WM_FIGMA_FLAG" val="#fgm#"/>
  <p:tag name="KSO_WM_SHAPE_BGTYPE" val="lt2"/>
  <p:tag name="KSO_WM_SHAPE_BRIGHT_DATA" val="[{&quot;dk1&quot;:-60,&quot;dk2&quot;:-50,&quot;lt1&quot;:90,&quot;lt2&quot;:100},{&quot;dk1&quot;:-60,&quot;dk2&quot;:-50,&quot;lt1&quot;:90,&quot;lt2&quot;:100}]"/>
  <p:tag name="KSO_WM_SHAPE_UPDATE_BRIGHT" val="1"/>
  <p:tag name="KSO_WM_UNIT_PRESET_TEXT" val=" "/>
</p:tagLst>
</file>

<file path=ppt/tags/tag574.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1_1"/>
  <p:tag name="KSO_WM_UNIT_TYPE" val="l_h_d"/>
  <p:tag name="KSO_WM_FIGMA_FLAG" val="#fgm#"/>
  <p:tag name="MH_PIC_SOURCE_TYPE" val="generate_slide_ai*{&quot;ai_type&quot;:&quot;generate_ppt&quot;,&quot;id&quot;:&quot;VCG41N672080948&quot;}*auto_galley_ai_*1750745743350_18.181_38f4136c6f07-slide-19"/>
</p:tagLst>
</file>

<file path=ppt/tags/tag575.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1_1"/>
  <p:tag name="KSO_WM_UNIT_TYPE" val="l_h_a"/>
  <p:tag name="KSO_WM_FIGMA_FLAG" val="#fgm#"/>
  <p:tag name="KSO_WM_UNIT_PRESET_TEXT" val="单击添加项标题"/>
</p:tagLst>
</file>

<file path=ppt/tags/tag576.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1_1"/>
  <p:tag name="KSO_WM_UNIT_TYPE" val="l_h_f"/>
  <p:tag name="KSO_WM_FIGMA_FLAG" val="#fgm#"/>
  <p:tag name="KSO_WM_UNIT_PRESET_TEXT" val="单击此处添加项正文"/>
</p:tagLst>
</file>

<file path=ppt/tags/tag577.xml><?xml version="1.0" encoding="utf-8"?>
<p:tagLst xmlns:a="http://schemas.openxmlformats.org/drawingml/2006/main" xmlns:r="http://schemas.openxmlformats.org/officeDocument/2006/relationships" xmlns:p="http://schemas.openxmlformats.org/presentationml/2006/main">
  <p:tag name="$PH_EXT" val="2"/>
  <p:tag name="KSO_WM_DIAGRAM_GROUP_CODE" val="1"/>
  <p:tag name="KSO_WM_BEAUTIFY_FLAG" val="#fgm#"/>
  <p:tag name="KSO_WM_UNIT_INDEX" val="1_2_1"/>
  <p:tag name="KSO_WM_UNIT_TYPE" val="l_h_i"/>
  <p:tag name="KSO_WM_FIGMA_DECORATION_INDEX" val="18"/>
  <p:tag name="KSO_WM_FIGMA_FLAG" val="#fgm#"/>
  <p:tag name="KSO_WM_SHAPE_BGTYPE" val="lt2"/>
  <p:tag name="KSO_WM_SHAPE_BRIGHT_DATA" val="[{&quot;dk1&quot;:-60,&quot;dk2&quot;:-50,&quot;lt1&quot;:90,&quot;lt2&quot;:100},{&quot;dk1&quot;:-60,&quot;dk2&quot;:-50,&quot;lt1&quot;:90,&quot;lt2&quot;:100}]"/>
  <p:tag name="KSO_WM_SHAPE_UPDATE_BRIGHT" val="1"/>
  <p:tag name="KSO_WM_UNIT_PRESET_TEXT" val=" "/>
</p:tagLst>
</file>

<file path=ppt/tags/tag578.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2_1"/>
  <p:tag name="KSO_WM_UNIT_TYPE" val="l_h_d"/>
  <p:tag name="KSO_WM_FIGMA_FLAG" val="#fgm#"/>
  <p:tag name="MH_PIC_SOURCE_TYPE" val="generate_slide_ai*{&quot;ai_type&quot;:&quot;generate_ppt&quot;,&quot;id&quot;:&quot;VCG41N1253430957&quot;}*auto_galley_ai_*1750745743350_18.181_38f4136c6f07-slide-19"/>
</p:tagLst>
</file>

<file path=ppt/tags/tag579.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2_1"/>
  <p:tag name="KSO_WM_UNIT_TYPE" val="l_h_a"/>
  <p:tag name="KSO_WM_FIGMA_FLAG" val="#fgm#"/>
  <p:tag name="KSO_WM_UNIT_PRESET_TEXT" val="单击添加项标题"/>
</p:tagLst>
</file>

<file path=ppt/tags/tag58.xml><?xml version="1.0" encoding="utf-8"?>
<p:tagLst xmlns:a="http://schemas.openxmlformats.org/drawingml/2006/main" xmlns:r="http://schemas.openxmlformats.org/officeDocument/2006/relationships" xmlns:p="http://schemas.openxmlformats.org/presentationml/2006/main">
  <p:tag name="KSO_WM_UNIT_TYPE" val="i"/>
  <p:tag name="KSO_WM_UNIT_INDEX" val="5"/>
  <p:tag name="KSO_WM_BEAUTIFY_FLAG" val="#wm#"/>
  <p:tag name="KSO_WM_TAG_VERSION" val="3.0"/>
  <p:tag name="KSO_WM_UNIT_ID" val="_9*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580.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2_1"/>
  <p:tag name="KSO_WM_UNIT_TYPE" val="l_h_f"/>
  <p:tag name="KSO_WM_FIGMA_FLAG" val="#fgm#"/>
  <p:tag name="KSO_WM_UNIT_PRESET_TEXT" val="单击此处添加项正文"/>
</p:tagLst>
</file>

<file path=ppt/tags/tag581.xml><?xml version="1.0" encoding="utf-8"?>
<p:tagLst xmlns:a="http://schemas.openxmlformats.org/drawingml/2006/main" xmlns:r="http://schemas.openxmlformats.org/officeDocument/2006/relationships" xmlns:p="http://schemas.openxmlformats.org/presentationml/2006/main">
  <p:tag name="$PH_EXT" val="2"/>
  <p:tag name="KSO_WM_DIAGRAM_GROUP_CODE" val="1"/>
  <p:tag name="KSO_WM_BEAUTIFY_FLAG" val="#fgm#"/>
  <p:tag name="KSO_WM_UNIT_INDEX" val="1_3_1"/>
  <p:tag name="KSO_WM_UNIT_TYPE" val="l_h_i"/>
  <p:tag name="KSO_WM_FIGMA_DECORATION_INDEX" val="18"/>
  <p:tag name="KSO_WM_FIGMA_FLAG" val="#fgm#"/>
  <p:tag name="KSO_WM_SHAPE_BGTYPE" val="lt2"/>
  <p:tag name="KSO_WM_SHAPE_BRIGHT_DATA" val="[{&quot;dk1&quot;:-60,&quot;dk2&quot;:-50,&quot;lt1&quot;:90,&quot;lt2&quot;:100},{&quot;dk1&quot;:-60,&quot;dk2&quot;:-50,&quot;lt1&quot;:90,&quot;lt2&quot;:100}]"/>
  <p:tag name="KSO_WM_SHAPE_UPDATE_BRIGHT" val="1"/>
  <p:tag name="KSO_WM_UNIT_PRESET_TEXT" val=" "/>
</p:tagLst>
</file>

<file path=ppt/tags/tag582.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3_1"/>
  <p:tag name="KSO_WM_UNIT_TYPE" val="l_h_d"/>
  <p:tag name="KSO_WM_FIGMA_FLAG" val="#fgm#"/>
  <p:tag name="MH_PIC_SOURCE_TYPE" val="generate_slide_ai*{&quot;ai_type&quot;:&quot;generate_ppt&quot;,&quot;id&quot;:&quot;VCG41N1170038945&quot;}*auto_galley_ai_*1750745743350_18.181_38f4136c6f07-slide-19"/>
</p:tagLst>
</file>

<file path=ppt/tags/tag583.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3_1"/>
  <p:tag name="KSO_WM_UNIT_TYPE" val="l_h_a"/>
  <p:tag name="KSO_WM_FIGMA_FLAG" val="#fgm#"/>
  <p:tag name="KSO_WM_UNIT_PRESET_TEXT" val="单击添加项标题"/>
</p:tagLst>
</file>

<file path=ppt/tags/tag584.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3_1"/>
  <p:tag name="KSO_WM_UNIT_TYPE" val="l_h_f"/>
  <p:tag name="KSO_WM_FIGMA_FLAG" val="#fgm#"/>
  <p:tag name="KSO_WM_UNIT_PRESET_TEXT" val="单击此处添加项正文"/>
</p:tagLst>
</file>

<file path=ppt/tags/tag58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90363"/>
  <p:tag name="KSO_WM_SLIDE_HAS_MASK" val="0"/>
  <p:tag name="KSO_WM_SLIDE_ID" val="custom40490363_7"/>
  <p:tag name="KSO_WM_SLIDE_INDEX" val="3"/>
  <p:tag name="KSO_WM_SLIDE_ITEM_CNT" val="0"/>
  <p:tag name="KSO_WM_SLIDE_LAYOUT" val="a_e"/>
  <p:tag name="KSO_WM_SLIDE_LAYOUT_CNT" val="1_1"/>
  <p:tag name="KSO_WM_SLIDE_TYPE" val="sectionTitle"/>
  <p:tag name="KSO_WM_TAG_VERSION" val="3.0"/>
  <p:tag name="KSO_WM_TEMPLATE_MASTER_TYPE" val="0"/>
  <p:tag name="KSO_WM_TEMPLATE_SLIDE_ID" val="slide_d635315789958f2d"/>
  <p:tag name="KSO_WM_TEMPLATE_SUBCATEGORY" val="29"/>
</p:tagLst>
</file>

<file path=ppt/tags/tag586.xml><?xml version="1.0" encoding="utf-8"?>
<p:tagLst xmlns:a="http://schemas.openxmlformats.org/drawingml/2006/main" xmlns:r="http://schemas.openxmlformats.org/officeDocument/2006/relationships" xmlns:p="http://schemas.openxmlformats.org/presentationml/2006/main">
  <p:tag name="KSO_WM_UNIT_TYPE" val="a"/>
  <p:tag name="KSO_WM_BEAUTIFY_FLAG" val="#wm#"/>
  <p:tag name="KSO_WM_FIGMA_FLAG" val="#fgm#"/>
  <p:tag name="KSO_WM_UNIT_INDEX" val="1"/>
  <p:tag name="KSO_WM_UNIT_TEXT_TYPE" val="1"/>
  <p:tag name="KSO_WM_LAYOUT_CHECK_HASH" val="a8c4bec2a5b2a15f148c35cbe0904c818d583a1f"/>
  <p:tag name="KSO_WM_NEWLAYOUT_ID" val="1264"/>
  <p:tag name="KSO_WM_UNIT_ID" val="_10*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587.xml><?xml version="1.0" encoding="utf-8"?>
<p:tagLst xmlns:a="http://schemas.openxmlformats.org/drawingml/2006/main" xmlns:r="http://schemas.openxmlformats.org/officeDocument/2006/relationships" xmlns:p="http://schemas.openxmlformats.org/presentationml/2006/main">
  <p:tag name="KSO_WM_UNIT_TYPE" val="e"/>
  <p:tag name="KSO_WM_BEAUTIFY_FLAG" val="#wm#"/>
  <p:tag name="KSO_WM_FIGMA_FLAG" val="#fgm#"/>
  <p:tag name="KSO_WM_UNIT_INDEX" val="1"/>
  <p:tag name="KSO_WM_UNIT_ID" val="_10*e*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58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90363"/>
  <p:tag name="KSO_WM_SLIDE_CONTENT_ORIENTATION" val=""/>
  <p:tag name="KSO_WM_SLIDE_HAS_MASK" val="0"/>
  <p:tag name="KSO_WM_SLIDE_ITEM_CNT" val="2"/>
  <p:tag name="KSO_WM_SLIDE_TYPE" val="text"/>
  <p:tag name="KSO_WM_TEMPLATE_SUBCATEGORY" val="29"/>
  <p:tag name="KSO_WM_TEMPLATE_FIGMA_ID" val="69796629463"/>
  <p:tag name="KSO_WM_TEMPLATE_SLIDE_ID" val="slide_d25e2dc535b7d148"/>
</p:tagLst>
</file>

<file path=ppt/tags/tag589.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b32ddaa75fff15de347d68b84d0ba4a004d9745c"/>
  <p:tag name="KSO_WM_NEWLAYOUT_GROUP_ID" val="layout_53"/>
  <p:tag name="KSO_WM_NEWLAYOUT_ID" val="slide_d25e2dc535b7d148"/>
  <p:tag name="KSO_WM_UNIT_PRESET_TEXT" val="单击此处添加标题"/>
</p:tagLst>
</file>

<file path=ppt/tags/tag59.xml><?xml version="1.0" encoding="utf-8"?>
<p:tagLst xmlns:a="http://schemas.openxmlformats.org/drawingml/2006/main" xmlns:r="http://schemas.openxmlformats.org/officeDocument/2006/relationships"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590.xml><?xml version="1.0" encoding="utf-8"?>
<p:tagLst xmlns:a="http://schemas.openxmlformats.org/drawingml/2006/main" xmlns:r="http://schemas.openxmlformats.org/officeDocument/2006/relationships" xmlns:p="http://schemas.openxmlformats.org/presentationml/2006/main">
  <p:tag name="$PH_EXT" val="2"/>
  <p:tag name="KSO_WM_DIAGRAM_GROUP_CODE" val="1"/>
  <p:tag name="KSO_WM_BEAUTIFY_FLAG" val="#fgm#"/>
  <p:tag name="KSO_WM_UNIT_INDEX" val="1_1_1"/>
  <p:tag name="KSO_WM_UNIT_TYPE" val="l_h_i"/>
  <p:tag name="KSO_WM_FIGMA_DECORATION_INDEX" val="18"/>
  <p:tag name="KSO_WM_FIGMA_FLAG" val="#fgm#"/>
  <p:tag name="KSO_WM_SHAPE_BGTYPE" val="lt2"/>
  <p:tag name="KSO_WM_SHAPE_BRIGHT_DATA" val="[{&quot;dk1&quot;:-60,&quot;dk2&quot;:-50,&quot;lt1&quot;:90,&quot;lt2&quot;:100},{&quot;dk1&quot;:-60,&quot;dk2&quot;:-50,&quot;lt1&quot;:90,&quot;lt2&quot;:100}]"/>
  <p:tag name="KSO_WM_SHAPE_UPDATE_BRIGHT" val="1"/>
  <p:tag name="KSO_WM_UNIT_PRESET_TEXT" val=" "/>
</p:tagLst>
</file>

<file path=ppt/tags/tag591.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1_1"/>
  <p:tag name="KSO_WM_UNIT_TYPE" val="l_h_d"/>
  <p:tag name="KSO_WM_FIGMA_FLAG" val="#fgm#"/>
  <p:tag name="MH_PIC_SOURCE_TYPE" val="generate_slide_ai*{&quot;ai_type&quot;:&quot;generate_ppt&quot;,&quot;id&quot;:&quot;VCG41N1449866368&quot;}*auto_galley_ai_*1750745743350_18.181_38f4136c6f07-slide-21"/>
</p:tagLst>
</file>

<file path=ppt/tags/tag592.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1_1"/>
  <p:tag name="KSO_WM_UNIT_TYPE" val="l_h_a"/>
  <p:tag name="KSO_WM_FIGMA_FLAG" val="#fgm#"/>
  <p:tag name="KSO_WM_UNIT_PRESET_TEXT" val="单击此处添加项标题"/>
</p:tagLst>
</file>

<file path=ppt/tags/tag593.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1_1"/>
  <p:tag name="KSO_WM_UNIT_TYPE" val="l_h_f"/>
  <p:tag name="KSO_WM_FIGMA_FLAG" val="#fgm#"/>
  <p:tag name="KSO_WM_UNIT_PRESET_TEXT" val="单击此处添加项正文"/>
</p:tagLst>
</file>

<file path=ppt/tags/tag594.xml><?xml version="1.0" encoding="utf-8"?>
<p:tagLst xmlns:a="http://schemas.openxmlformats.org/drawingml/2006/main" xmlns:r="http://schemas.openxmlformats.org/officeDocument/2006/relationships" xmlns:p="http://schemas.openxmlformats.org/presentationml/2006/main">
  <p:tag name="$PH_EXT" val="2"/>
  <p:tag name="KSO_WM_DIAGRAM_GROUP_CODE" val="1"/>
  <p:tag name="KSO_WM_BEAUTIFY_FLAG" val="#fgm#"/>
  <p:tag name="KSO_WM_UNIT_INDEX" val="1_2_1"/>
  <p:tag name="KSO_WM_UNIT_TYPE" val="l_h_i"/>
  <p:tag name="KSO_WM_FIGMA_DECORATION_INDEX" val="18"/>
  <p:tag name="KSO_WM_FIGMA_FLAG" val="#fgm#"/>
  <p:tag name="KSO_WM_SHAPE_BGTYPE" val="lt2"/>
  <p:tag name="KSO_WM_SHAPE_BRIGHT_DATA" val="[{&quot;dk1&quot;:-60,&quot;dk2&quot;:-50,&quot;lt1&quot;:90,&quot;lt2&quot;:100},{&quot;dk1&quot;:-60,&quot;dk2&quot;:-50,&quot;lt1&quot;:90,&quot;lt2&quot;:100}]"/>
  <p:tag name="KSO_WM_SHAPE_UPDATE_BRIGHT" val="1"/>
  <p:tag name="KSO_WM_UNIT_PRESET_TEXT" val=" "/>
</p:tagLst>
</file>

<file path=ppt/tags/tag595.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2_1"/>
  <p:tag name="KSO_WM_UNIT_TYPE" val="l_h_d"/>
  <p:tag name="KSO_WM_FIGMA_FLAG" val="#fgm#"/>
  <p:tag name="MH_PIC_SOURCE_TYPE" val="generate_slide_ai*{&quot;ai_type&quot;:&quot;generate_ppt&quot;,&quot;id&quot;:&quot;http://zh-ai-group.ks3-cn-beijing-internal.ksyun.com/image_generate/image_process/production/202506/068566ce-83b7-47cf-89f8-189d12464abc.jpg?Expires=1782281761&amp;AWSAccessKeyId=AKLT9NSy7kh8TIS1UzNqLRY2&amp;Signature=E%2Bx0shrWUnucKayI09FYLbDs7Q8%3D&quot;}*auto_qingqiu_ai_*1750745743350_18.181_38f4136c6f07-slide-21"/>
</p:tagLst>
</file>

<file path=ppt/tags/tag596.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2_1"/>
  <p:tag name="KSO_WM_UNIT_TYPE" val="l_h_a"/>
  <p:tag name="KSO_WM_FIGMA_FLAG" val="#fgm#"/>
  <p:tag name="KSO_WM_UNIT_PRESET_TEXT" val="单击此处添加项标题"/>
</p:tagLst>
</file>

<file path=ppt/tags/tag597.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2_1"/>
  <p:tag name="KSO_WM_UNIT_TYPE" val="l_h_f"/>
  <p:tag name="KSO_WM_FIGMA_FLAG" val="#fgm#"/>
  <p:tag name="KSO_WM_UNIT_PRESET_TEXT" val="单击此处添加项正文"/>
</p:tagLst>
</file>

<file path=ppt/tags/tag59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90363"/>
  <p:tag name="KSO_WM_SLIDE_CONTENT_ORIENTATION" val=""/>
  <p:tag name="KSO_WM_SLIDE_HAS_MASK" val="0"/>
  <p:tag name="KSO_WM_SLIDE_ITEM_CNT" val="2"/>
  <p:tag name="KSO_WM_SLIDE_TYPE" val="text"/>
  <p:tag name="KSO_WM_TEMPLATE_SUBCATEGORY" val="29"/>
  <p:tag name="KSO_WM_TEMPLATE_FIGMA_ID" val="69796629463"/>
  <p:tag name="KSO_WM_TEMPLATE_SLIDE_ID" val="slide_c3c3bf793ed98ed0"/>
</p:tagLst>
</file>

<file path=ppt/tags/tag599.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60bf95e17741708c7f52281a62853a65d66923f9"/>
  <p:tag name="KSO_WM_NEWLAYOUT_GROUP_ID" val="layout_62"/>
  <p:tag name="KSO_WM_NEWLAYOUT_ID" val="slide_c3c3bf793ed98ed0"/>
  <p:tag name="KSO_WM_UNIT_PRESET_TEXT" val="单击此处添加标题"/>
</p:tagLst>
</file>

<file path=ppt/tags/tag6.xml><?xml version="1.0" encoding="utf-8"?>
<p:tagLst xmlns:a="http://schemas.openxmlformats.org/drawingml/2006/main" xmlns:r="http://schemas.openxmlformats.org/officeDocument/2006/relationships"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60.xml><?xml version="1.0" encoding="utf-8"?>
<p:tagLst xmlns:a="http://schemas.openxmlformats.org/drawingml/2006/main" xmlns:r="http://schemas.openxmlformats.org/officeDocument/2006/relationships"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600.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 name="MH_PIC_SOURCE_TYPE" val="generate_slide_ai*{&quot;ai_type&quot;:&quot;generate_ppt&quot;,&quot;id&quot;:&quot;http://zh-ai-group.ks3-cn-beijing-internal.ksyun.com/image_generate/image_process/production/202506/faeb8cf2-bbd0-4f58-83eb-657d0af12bad.jpg?Expires=1782281760&amp;AWSAccessKeyId=AKLT9NSy7kh8TIS1UzNqLRY2&amp;Signature=FnMrU4jVWKx33%2BLp4N6Ekjx9Qyg%3D&quot;}*auto_qingqiu_ai_*1750745743350_18.181_38f4136c6f07-slide-22"/>
</p:tagLst>
</file>

<file path=ppt/tags/tag601.xml><?xml version="1.0" encoding="utf-8"?>
<p:tagLst xmlns:a="http://schemas.openxmlformats.org/drawingml/2006/main" xmlns:r="http://schemas.openxmlformats.org/officeDocument/2006/relationships" xmlns:p="http://schemas.openxmlformats.org/presentationml/2006/main">
  <p:tag name="$PH_EXT" val="2"/>
  <p:tag name="KSO_WM_DIAGRAM_GROUP_CODE" val="1"/>
  <p:tag name="KSO_WM_BEAUTIFY_FLAG" val="#fgm#"/>
  <p:tag name="KSO_WM_UNIT_INDEX" val="1_1_1"/>
  <p:tag name="KSO_WM_UNIT_TYPE" val="l_h_i"/>
  <p:tag name="KSO_WM_FIGMA_DECORATION_INDEX" val="19"/>
  <p:tag name="KSO_WM_FIGMA_FLAG" val="#fgm#"/>
  <p:tag name="KSO_WM_UNIT_PRESET_TEXT" val=" "/>
</p:tagLst>
</file>

<file path=ppt/tags/tag602.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1_1"/>
  <p:tag name="KSO_WM_UNIT_TYPE" val="l_h_a"/>
  <p:tag name="KSO_WM_FIGMA_FLAG" val="#fgm#"/>
  <p:tag name="KSO_WM_UNIT_PRESET_TEXT" val="单击添加项标题"/>
</p:tagLst>
</file>

<file path=ppt/tags/tag603.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1_1"/>
  <p:tag name="KSO_WM_UNIT_TYPE" val="l_h_f"/>
  <p:tag name="KSO_WM_FIGMA_FLAG" val="#fgm#"/>
  <p:tag name="KSO_WM_UNIT_PRESET_TEXT" val="单击此处添加项正文"/>
</p:tagLst>
</file>

<file path=ppt/tags/tag604.xml><?xml version="1.0" encoding="utf-8"?>
<p:tagLst xmlns:a="http://schemas.openxmlformats.org/drawingml/2006/main" xmlns:r="http://schemas.openxmlformats.org/officeDocument/2006/relationships" xmlns:p="http://schemas.openxmlformats.org/presentationml/2006/main">
  <p:tag name="$PH_EXT" val="2"/>
  <p:tag name="KSO_WM_DIAGRAM_GROUP_CODE" val="1"/>
  <p:tag name="KSO_WM_BEAUTIFY_FLAG" val="#fgm#"/>
  <p:tag name="KSO_WM_UNIT_INDEX" val="1_2_1"/>
  <p:tag name="KSO_WM_UNIT_TYPE" val="l_h_i"/>
  <p:tag name="KSO_WM_FIGMA_DECORATION_INDEX" val="19"/>
  <p:tag name="KSO_WM_FIGMA_FLAG" val="#fgm#"/>
  <p:tag name="KSO_WM_UNIT_PRESET_TEXT" val=" "/>
</p:tagLst>
</file>

<file path=ppt/tags/tag605.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2_1"/>
  <p:tag name="KSO_WM_UNIT_TYPE" val="l_h_a"/>
  <p:tag name="KSO_WM_FIGMA_FLAG" val="#fgm#"/>
  <p:tag name="KSO_WM_UNIT_PRESET_TEXT" val="单击添加项标题"/>
</p:tagLst>
</file>

<file path=ppt/tags/tag606.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2_1"/>
  <p:tag name="KSO_WM_UNIT_TYPE" val="l_h_f"/>
  <p:tag name="KSO_WM_FIGMA_FLAG" val="#fgm#"/>
  <p:tag name="KSO_WM_UNIT_PRESET_TEXT" val="单击此处添加项正文"/>
</p:tagLst>
</file>

<file path=ppt/tags/tag60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90363"/>
  <p:tag name="KSO_WM_SLIDE_CONTENT_ORIENTATION" val=""/>
  <p:tag name="KSO_WM_SLIDE_HAS_MASK" val="0"/>
  <p:tag name="KSO_WM_SLIDE_ITEM_CNT" val="2"/>
  <p:tag name="KSO_WM_SLIDE_TYPE" val="text"/>
  <p:tag name="KSO_WM_TEMPLATE_SUBCATEGORY" val="29"/>
  <p:tag name="KSO_WM_TEMPLATE_FIGMA_ID" val="69796629463"/>
  <p:tag name="KSO_WM_TEMPLATE_SLIDE_ID" val="slide_1fc56a6bdcc815ce"/>
</p:tagLst>
</file>

<file path=ppt/tags/tag608.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bea692c01d9964bfff3b200caf1d4b495c58af01"/>
  <p:tag name="KSO_WM_NEWLAYOUT_GROUP_ID" val="layout_59"/>
  <p:tag name="KSO_WM_NEWLAYOUT_ID" val="slide_1fc56a6bdcc815ce"/>
  <p:tag name="KSO_WM_UNIT_PRESET_TEXT" val="单击此处添加标题"/>
</p:tagLst>
</file>

<file path=ppt/tags/tag609.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 name="MH_PIC_SOURCE_TYPE" val="generate_slide_ai*{&quot;ai_type&quot;:&quot;generate_ppt&quot;,&quot;id&quot;:&quot;http://zh-ai-group.ks3-cn-beijing-internal.ksyun.com/image_generate/image_process/production/202506/7c012f7e-6c53-4675-97aa-3e46003fbb4f.jpg?Expires=1782281760&amp;AWSAccessKeyId=AKLT9NSy7kh8TIS1UzNqLRY2&amp;Signature=w9u9brkZ8TycoPcs34s41kOZ8lc%3D&quot;}*auto_qingqiu_ai_*1750745743350_18.181_38f4136c6f07-slide-23"/>
</p:tagLst>
</file>

<file path=ppt/tags/tag61.xml><?xml version="1.0" encoding="utf-8"?>
<p:tagLst xmlns:a="http://schemas.openxmlformats.org/drawingml/2006/main" xmlns:r="http://schemas.openxmlformats.org/officeDocument/2006/relationships"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610.xml><?xml version="1.0" encoding="utf-8"?>
<p:tagLst xmlns:a="http://schemas.openxmlformats.org/drawingml/2006/main" xmlns:r="http://schemas.openxmlformats.org/officeDocument/2006/relationships" xmlns:p="http://schemas.openxmlformats.org/presentationml/2006/main">
  <p:tag name="$PH_EXT" val="2"/>
  <p:tag name="KSO_WM_DIAGRAM_GROUP_CODE" val="1"/>
  <p:tag name="KSO_WM_BEAUTIFY_FLAG" val="#fgm#"/>
  <p:tag name="KSO_WM_UNIT_INDEX" val="1_1_1"/>
  <p:tag name="KSO_WM_UNIT_TYPE" val="l_h_i"/>
  <p:tag name="KSO_WM_FIGMA_DECORATION_INDEX" val="19"/>
  <p:tag name="KSO_WM_FIGMA_FLAG" val="#fgm#"/>
  <p:tag name="KSO_WM_UNIT_PRESET_TEXT" val=" "/>
</p:tagLst>
</file>

<file path=ppt/tags/tag611.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1_1"/>
  <p:tag name="KSO_WM_UNIT_TYPE" val="l_h_a"/>
  <p:tag name="KSO_WM_FIGMA_FLAG" val="#fgm#"/>
  <p:tag name="KSO_WM_UNIT_PRESET_TEXT" val="单击此处添加项标题"/>
</p:tagLst>
</file>

<file path=ppt/tags/tag612.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1_1"/>
  <p:tag name="KSO_WM_UNIT_TYPE" val="l_h_f"/>
  <p:tag name="KSO_WM_FIGMA_FLAG" val="#fgm#"/>
  <p:tag name="KSO_WM_UNIT_PRESET_TEXT" val="单击此处添加项正文"/>
</p:tagLst>
</file>

<file path=ppt/tags/tag613.xml><?xml version="1.0" encoding="utf-8"?>
<p:tagLst xmlns:a="http://schemas.openxmlformats.org/drawingml/2006/main" xmlns:r="http://schemas.openxmlformats.org/officeDocument/2006/relationships" xmlns:p="http://schemas.openxmlformats.org/presentationml/2006/main">
  <p:tag name="$PH_EXT" val="2"/>
  <p:tag name="KSO_WM_DIAGRAM_GROUP_CODE" val="1"/>
  <p:tag name="KSO_WM_BEAUTIFY_FLAG" val="#fgm#"/>
  <p:tag name="KSO_WM_UNIT_INDEX" val="1_2_1"/>
  <p:tag name="KSO_WM_UNIT_TYPE" val="l_h_i"/>
  <p:tag name="KSO_WM_FIGMA_DECORATION_INDEX" val="19"/>
  <p:tag name="KSO_WM_FIGMA_FLAG" val="#fgm#"/>
  <p:tag name="KSO_WM_UNIT_PRESET_TEXT" val=" "/>
</p:tagLst>
</file>

<file path=ppt/tags/tag614.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2_1"/>
  <p:tag name="KSO_WM_UNIT_TYPE" val="l_h_a"/>
  <p:tag name="KSO_WM_FIGMA_FLAG" val="#fgm#"/>
  <p:tag name="KSO_WM_UNIT_PRESET_TEXT" val="单击此处添加项标题"/>
</p:tagLst>
</file>

<file path=ppt/tags/tag615.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2_1"/>
  <p:tag name="KSO_WM_UNIT_TYPE" val="l_h_f"/>
  <p:tag name="KSO_WM_FIGMA_FLAG" val="#fgm#"/>
  <p:tag name="KSO_WM_UNIT_PRESET_TEXT" val="单击此处添加项正文"/>
</p:tagLst>
</file>

<file path=ppt/tags/tag61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90363"/>
  <p:tag name="KSO_WM_SLIDE_CONTENT_ORIENTATION" val=""/>
  <p:tag name="KSO_WM_SLIDE_HAS_MASK" val="0"/>
  <p:tag name="KSO_WM_SLIDE_ITEM_CNT" val="3"/>
  <p:tag name="KSO_WM_SLIDE_TYPE" val="text"/>
  <p:tag name="KSO_WM_TEMPLATE_SUBCATEGORY" val="29"/>
  <p:tag name="KSO_WM_TEMPLATE_FIGMA_ID" val="69796629463"/>
  <p:tag name="KSO_WM_TEMPLATE_SLIDE_ID" val="slide_dd2f059f6dfe3f3e"/>
</p:tagLst>
</file>

<file path=ppt/tags/tag617.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632372856b83b0a80ef289c8a8df54ceb3d7b1e1"/>
  <p:tag name="KSO_WM_NEWLAYOUT_GROUP_ID" val="layout_42"/>
  <p:tag name="KSO_WM_NEWLAYOUT_ID" val="slide_dd2f059f6dfe3f3e"/>
  <p:tag name="KSO_WM_UNIT_PRESET_TEXT" val="单击此处添加标题"/>
</p:tagLst>
</file>

<file path=ppt/tags/tag618.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 name="MH_PIC_SOURCE_TYPE" val="generate_slide_ai*{&quot;ai_type&quot;:&quot;generate_ppt&quot;,&quot;id&quot;:&quot;http://zh-ai-group.ks3-cn-beijing-internal.ksyun.com/image_generate/image_process/production/202506/ba3c2d03-0018-4d8c-b2bd-a4e2884ed8c7.jpg?Expires=1782281760&amp;AWSAccessKeyId=AKLT9NSy7kh8TIS1UzNqLRY2&amp;Signature=eFkh5svCmLtopYAY1uYgDuodxEw%3D&quot;}*auto_qingqiu_ai_*1750745743350_18.181_38f4136c6f07-slide-24"/>
</p:tagLst>
</file>

<file path=ppt/tags/tag619.xml><?xml version="1.0" encoding="utf-8"?>
<p:tagLst xmlns:a="http://schemas.openxmlformats.org/drawingml/2006/main" xmlns:r="http://schemas.openxmlformats.org/officeDocument/2006/relationships" xmlns:p="http://schemas.openxmlformats.org/presentationml/2006/main">
  <p:tag name="$PH_EXT" val="2"/>
  <p:tag name="KSO_WM_DIAGRAM_GROUP_CODE" val="1"/>
  <p:tag name="KSO_WM_BEAUTIFY_FLAG" val="#fgm#"/>
  <p:tag name="KSO_WM_UNIT_INDEX" val="1_1_1"/>
  <p:tag name="KSO_WM_UNIT_TYPE" val="l_h_i"/>
  <p:tag name="KSO_WM_FIGMA_DECORATION_INDEX" val="19"/>
  <p:tag name="KSO_WM_FIGMA_FLAG" val="#fgm#"/>
  <p:tag name="KSO_WM_UNIT_PRESET_TEXT" val=" "/>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FIGMA_FLAG" val="#fgm#"/>
  <p:tag name="KSO_WM_UNIT_INDEX" val="1"/>
  <p:tag name="KSO_WM_UNIT_SUBTYPE" val="c"/>
  <p:tag name="KSO_WM_UNIT_TEXT_TYPE" val="1"/>
  <p:tag name="KSO_WM_UNIT_TYPE" val="f"/>
  <p:tag name="KSO_WM_UNIT_ID" val="_9*f*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620.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1_1"/>
  <p:tag name="KSO_WM_UNIT_TYPE" val="l_h_a"/>
  <p:tag name="KSO_WM_FIGMA_FLAG" val="#fgm#"/>
  <p:tag name="KSO_WM_UNIT_PRESET_TEXT" val="单击此处添加项标题"/>
</p:tagLst>
</file>

<file path=ppt/tags/tag621.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1_1"/>
  <p:tag name="KSO_WM_UNIT_TYPE" val="l_h_f"/>
  <p:tag name="KSO_WM_FIGMA_FLAG" val="#fgm#"/>
  <p:tag name="KSO_WM_UNIT_PRESET_TEXT" val="单击此处添加项正文"/>
</p:tagLst>
</file>

<file path=ppt/tags/tag622.xml><?xml version="1.0" encoding="utf-8"?>
<p:tagLst xmlns:a="http://schemas.openxmlformats.org/drawingml/2006/main" xmlns:r="http://schemas.openxmlformats.org/officeDocument/2006/relationships" xmlns:p="http://schemas.openxmlformats.org/presentationml/2006/main">
  <p:tag name="$PH_EXT" val="2"/>
  <p:tag name="KSO_WM_DIAGRAM_GROUP_CODE" val="1"/>
  <p:tag name="KSO_WM_BEAUTIFY_FLAG" val="#fgm#"/>
  <p:tag name="KSO_WM_UNIT_INDEX" val="1_2_1"/>
  <p:tag name="KSO_WM_UNIT_TYPE" val="l_h_i"/>
  <p:tag name="KSO_WM_FIGMA_DECORATION_INDEX" val="19"/>
  <p:tag name="KSO_WM_FIGMA_FLAG" val="#fgm#"/>
  <p:tag name="KSO_WM_UNIT_PRESET_TEXT" val=" "/>
</p:tagLst>
</file>

<file path=ppt/tags/tag623.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2_1"/>
  <p:tag name="KSO_WM_UNIT_TYPE" val="l_h_a"/>
  <p:tag name="KSO_WM_FIGMA_FLAG" val="#fgm#"/>
  <p:tag name="KSO_WM_UNIT_PRESET_TEXT" val="单击此处添加项标题"/>
</p:tagLst>
</file>

<file path=ppt/tags/tag624.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2_1"/>
  <p:tag name="KSO_WM_UNIT_TYPE" val="l_h_f"/>
  <p:tag name="KSO_WM_FIGMA_FLAG" val="#fgm#"/>
  <p:tag name="KSO_WM_UNIT_PRESET_TEXT" val="单击此处添加项正文"/>
</p:tagLst>
</file>

<file path=ppt/tags/tag625.xml><?xml version="1.0" encoding="utf-8"?>
<p:tagLst xmlns:a="http://schemas.openxmlformats.org/drawingml/2006/main" xmlns:r="http://schemas.openxmlformats.org/officeDocument/2006/relationships" xmlns:p="http://schemas.openxmlformats.org/presentationml/2006/main">
  <p:tag name="$PH_EXT" val="2"/>
  <p:tag name="KSO_WM_DIAGRAM_GROUP_CODE" val="1"/>
  <p:tag name="KSO_WM_BEAUTIFY_FLAG" val="#fgm#"/>
  <p:tag name="KSO_WM_UNIT_INDEX" val="1_3_1"/>
  <p:tag name="KSO_WM_UNIT_TYPE" val="l_h_i"/>
  <p:tag name="KSO_WM_FIGMA_DECORATION_INDEX" val="19"/>
  <p:tag name="KSO_WM_FIGMA_FLAG" val="#fgm#"/>
  <p:tag name="KSO_WM_UNIT_PRESET_TEXT" val=" "/>
</p:tagLst>
</file>

<file path=ppt/tags/tag626.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3_1"/>
  <p:tag name="KSO_WM_UNIT_TYPE" val="l_h_a"/>
  <p:tag name="KSO_WM_FIGMA_FLAG" val="#fgm#"/>
  <p:tag name="KSO_WM_UNIT_PRESET_TEXT" val="单击此处添加项标题"/>
</p:tagLst>
</file>

<file path=ppt/tags/tag627.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3_1"/>
  <p:tag name="KSO_WM_UNIT_TYPE" val="l_h_f"/>
  <p:tag name="KSO_WM_FIGMA_FLAG" val="#fgm#"/>
  <p:tag name="KSO_WM_UNIT_PRESET_TEXT" val="单击此处添加项正文"/>
</p:tagLst>
</file>

<file path=ppt/tags/tag62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90363"/>
  <p:tag name="KSO_WM_SLIDE_CONTENT_ORIENTATION" val=""/>
  <p:tag name="KSO_WM_SLIDE_HAS_MASK" val="0"/>
  <p:tag name="KSO_WM_SLIDE_ITEM_CNT" val="2"/>
  <p:tag name="KSO_WM_SLIDE_TYPE" val="text"/>
  <p:tag name="KSO_WM_TEMPLATE_SUBCATEGORY" val="29"/>
  <p:tag name="KSO_WM_TEMPLATE_FIGMA_ID" val="69796629463"/>
  <p:tag name="KSO_WM_TEMPLATE_SLIDE_ID" val="slide_0ef568bf66c20205"/>
</p:tagLst>
</file>

<file path=ppt/tags/tag629.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241063b5ac7fd662df888869badad2e91acffd45"/>
  <p:tag name="KSO_WM_NEWLAYOUT_GROUP_ID" val="layout_65"/>
  <p:tag name="KSO_WM_NEWLAYOUT_ID" val="slide_0ef568bf66c20205"/>
  <p:tag name="KSO_WM_UNIT_PRESET_TEXT" val="单击此处添加标题"/>
</p:tagLst>
</file>

<file path=ppt/tags/tag63.xml><?xml version="1.0" encoding="utf-8"?>
<p:tagLst xmlns:a="http://schemas.openxmlformats.org/drawingml/2006/main" xmlns:r="http://schemas.openxmlformats.org/officeDocument/2006/relationships" xmlns:p="http://schemas.openxmlformats.org/presentationml/2006/main">
  <p:tag name="KSO_WM_UNIT_TYPE" val="a"/>
  <p:tag name="KSO_WM_BEAUTIFY_FLAG" val="#wm#"/>
  <p:tag name="KSO_WM_FIGMA_FLAG" val="#fgm#"/>
  <p:tag name="KSO_WM_UNIT_INDEX" val="1"/>
  <p:tag name="KSO_WM_UNIT_TEXT_TYPE" val="1"/>
  <p:tag name="KSO_WM_LAYOUT_CHECK_HASH" val="e9e686a68873dec2a97aba436c22c4890cdbeec5"/>
  <p:tag name="KSO_WM_NEWLAYOUT_ID" val="1256"/>
  <p:tag name="KSO_WM_UNIT_ID" val="_9*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630.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 name="MH_PIC_SOURCE_TYPE" val="generate_slide_ai*{&quot;ai_type&quot;:&quot;generate_ppt&quot;,&quot;id&quot;:&quot;VCG41N1082477200&quot;}*auto_galley_ai_*1750745743350_18.181_38f4136c6f07-slide-25"/>
</p:tagLst>
</file>

<file path=ppt/tags/tag631.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1_1"/>
  <p:tag name="KSO_WM_UNIT_TYPE" val="l_h_a"/>
  <p:tag name="KSO_WM_FIGMA_FLAG" val="#fgm#"/>
  <p:tag name="KSO_WM_UNIT_PRESET_TEXT" val="单击此处添加项标题"/>
</p:tagLst>
</file>

<file path=ppt/tags/tag632.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1_1"/>
  <p:tag name="KSO_WM_UNIT_TYPE" val="l_h_f"/>
  <p:tag name="KSO_WM_FIGMA_FLAG" val="#fgm#"/>
  <p:tag name="KSO_WM_UNIT_PRESET_TEXT" val="单击此处添加项正文"/>
</p:tagLst>
</file>

<file path=ppt/tags/tag633.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2_1"/>
  <p:tag name="KSO_WM_UNIT_TYPE" val="l_h_a"/>
  <p:tag name="KSO_WM_FIGMA_FLAG" val="#fgm#"/>
  <p:tag name="KSO_WM_UNIT_PRESET_TEXT" val="单击此处添加项标题"/>
</p:tagLst>
</file>

<file path=ppt/tags/tag634.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2_1"/>
  <p:tag name="KSO_WM_UNIT_TYPE" val="l_h_f"/>
  <p:tag name="KSO_WM_FIGMA_FLAG" val="#fgm#"/>
  <p:tag name="KSO_WM_UNIT_PRESET_TEXT" val="单击此处添加项正文"/>
</p:tagLst>
</file>

<file path=ppt/tags/tag63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90363"/>
  <p:tag name="KSO_WM_SLIDE_CONTENT_ORIENTATION" val=""/>
  <p:tag name="KSO_WM_SLIDE_HAS_MASK" val="0"/>
  <p:tag name="KSO_WM_SLIDE_ITEM_CNT" val="1"/>
  <p:tag name="KSO_WM_SLIDE_TYPE" val="text"/>
  <p:tag name="KSO_WM_TEMPLATE_SUBCATEGORY" val="29"/>
  <p:tag name="KSO_WM_TEMPLATE_FIGMA_ID" val="69796629463"/>
  <p:tag name="KSO_WM_TEMPLATE_SLIDE_ID" val="slide_78cc25ee23079ffa"/>
</p:tagLst>
</file>

<file path=ppt/tags/tag636.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3f1fb546414563457d613c7ed6d330ef98ebc3d6"/>
  <p:tag name="KSO_WM_NEWLAYOUT_GROUP_ID" val="layout_64"/>
  <p:tag name="KSO_WM_NEWLAYOUT_ID" val="slide_78cc25ee23079ffa"/>
  <p:tag name="KSO_WM_UNIT_PRESET_TEXT" val="单击此处添加标题"/>
</p:tagLst>
</file>

<file path=ppt/tags/tag637.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1_1"/>
  <p:tag name="KSO_WM_UNIT_TYPE" val="l_h_a"/>
  <p:tag name="KSO_WM_FIGMA_FLAG" val="#fgm#"/>
  <p:tag name="KSO_WM_UNIT_PRESET_TEXT" val="单击此处添加项标题"/>
</p:tagLst>
</file>

<file path=ppt/tags/tag638.xml><?xml version="1.0" encoding="utf-8"?>
<p:tagLst xmlns:a="http://schemas.openxmlformats.org/drawingml/2006/main" xmlns:r="http://schemas.openxmlformats.org/officeDocument/2006/relationships" xmlns:p="http://schemas.openxmlformats.org/presentationml/2006/main">
  <p:tag name="$PH_EXT" val="2"/>
  <p:tag name="KSO_WM_DIAGRAM_GROUP_CODE" val="1"/>
  <p:tag name="KSO_WM_BEAUTIFY_FLAG" val="#fgm#"/>
  <p:tag name="KSO_WM_UNIT_INDEX" val="1_1_1"/>
  <p:tag name="KSO_WM_UNIT_TYPE" val="l_h_i"/>
  <p:tag name="KSO_WM_FIGMA_DECORATION_INDEX" val="18"/>
  <p:tag name="KSO_WM_FIGMA_FLAG" val="#fgm#"/>
  <p:tag name="KSO_WM_SHAPE_BGTYPE" val="lt2"/>
  <p:tag name="KSO_WM_SHAPE_BRIGHT_DATA" val="[{&quot;dk1&quot;:-60,&quot;dk2&quot;:-50,&quot;lt1&quot;:90,&quot;lt2&quot;:100},{&quot;dk1&quot;:-60,&quot;dk2&quot;:-50,&quot;lt1&quot;:90,&quot;lt2&quot;:100}]"/>
  <p:tag name="KSO_WM_SHAPE_UPDATE_BRIGHT" val="1"/>
  <p:tag name="KSO_WM_UNIT_PRESET_TEXT" val=" "/>
</p:tagLst>
</file>

<file path=ppt/tags/tag639.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1_1"/>
  <p:tag name="KSO_WM_UNIT_TYPE" val="l_h_f"/>
  <p:tag name="KSO_WM_FIGMA_FLAG" val="#fgm#"/>
  <p:tag name="KSO_WM_UNIT_PRESET_TEXT" val="单击此处添加正文"/>
</p:tagLst>
</file>

<file path=ppt/tags/tag64.xml><?xml version="1.0" encoding="utf-8"?>
<p:tagLst xmlns:a="http://schemas.openxmlformats.org/drawingml/2006/main" xmlns:r="http://schemas.openxmlformats.org/officeDocument/2006/relationships" xmlns:p="http://schemas.openxmlformats.org/presentationml/2006/main">
  <p:tag name="KSO_WM_UNIT_TYPE" val="f"/>
  <p:tag name="KSO_WM_BEAUTIFY_FLAG" val="#wm#"/>
  <p:tag name="KSO_WM_FIGMA_FLAG" val="#fgm#"/>
  <p:tag name="KSO_WM_UNIT_INDEX" val="2"/>
  <p:tag name="KSO_WM_UNIT_SUBTYPE" val="b"/>
  <p:tag name="KSO_WM_UNIT_TEXT_TYPE" val="1"/>
  <p:tag name="KSO_WM_UNIT_ID" val="_9*f*2"/>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64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90363"/>
  <p:tag name="KSO_WM_SLIDE_CONTENT_ORIENTATION" val=""/>
  <p:tag name="KSO_WM_SLIDE_HAS_MASK" val="0"/>
  <p:tag name="KSO_WM_SLIDE_ITEM_CNT" val="4"/>
  <p:tag name="KSO_WM_SLIDE_TYPE" val="text"/>
  <p:tag name="KSO_WM_TEMPLATE_SUBCATEGORY" val="29"/>
  <p:tag name="KSO_WM_TEMPLATE_FIGMA_ID" val="69796629463"/>
  <p:tag name="KSO_WM_TEMPLATE_SLIDE_ID" val="slide_ab402f9b2c729b91"/>
</p:tagLst>
</file>

<file path=ppt/tags/tag641.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76e7a41bbc28b66a92b0ffe1c73ebb9e3491e228"/>
  <p:tag name="KSO_WM_NEWLAYOUT_GROUP_ID" val="layout_35"/>
  <p:tag name="KSO_WM_NEWLAYOUT_ID" val="slide_ab402f9b2c729b91"/>
  <p:tag name="KSO_WM_UNIT_PRESET_TEXT" val="单击此处添加标题"/>
</p:tagLst>
</file>

<file path=ppt/tags/tag642.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1_2"/>
  <p:tag name="KSO_WM_UNIT_SUBTYPE" val="d"/>
  <p:tag name="KSO_WM_UNIT_TYPE" val="l_h_i"/>
  <p:tag name="KSO_WM_FIGMA_FLAG" val="#fgm#"/>
  <p:tag name="KSO_WM_UNIT_PRESET_TEXT" val="01"/>
</p:tagLst>
</file>

<file path=ppt/tags/tag643.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1_1"/>
  <p:tag name="KSO_WM_UNIT_TYPE" val="l_h_a"/>
  <p:tag name="KSO_WM_FIGMA_FLAG" val="#fgm#"/>
  <p:tag name="KSO_WM_UNIT_PRESET_TEXT" val="单击此处添加项标题"/>
</p:tagLst>
</file>

<file path=ppt/tags/tag644.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1_1"/>
  <p:tag name="KSO_WM_UNIT_TYPE" val="l_h_f"/>
  <p:tag name="KSO_WM_FIGMA_FLAG" val="#fgm#"/>
  <p:tag name="KSO_WM_UNIT_PRESET_TEXT" val="单击此处添加项正文"/>
</p:tagLst>
</file>

<file path=ppt/tags/tag645.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2_2"/>
  <p:tag name="KSO_WM_UNIT_SUBTYPE" val="d"/>
  <p:tag name="KSO_WM_UNIT_TYPE" val="l_h_i"/>
  <p:tag name="KSO_WM_FIGMA_FLAG" val="#fgm#"/>
  <p:tag name="KSO_WM_UNIT_PRESET_TEXT" val="02"/>
</p:tagLst>
</file>

<file path=ppt/tags/tag646.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2_1"/>
  <p:tag name="KSO_WM_UNIT_TYPE" val="l_h_a"/>
  <p:tag name="KSO_WM_FIGMA_FLAG" val="#fgm#"/>
  <p:tag name="KSO_WM_UNIT_PRESET_TEXT" val="单击此处添加项标题"/>
</p:tagLst>
</file>

<file path=ppt/tags/tag647.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2_1"/>
  <p:tag name="KSO_WM_UNIT_TYPE" val="l_h_f"/>
  <p:tag name="KSO_WM_FIGMA_FLAG" val="#fgm#"/>
  <p:tag name="KSO_WM_UNIT_PRESET_TEXT" val="单击此处添加项正文"/>
</p:tagLst>
</file>

<file path=ppt/tags/tag648.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3_2"/>
  <p:tag name="KSO_WM_UNIT_SUBTYPE" val="d"/>
  <p:tag name="KSO_WM_UNIT_TYPE" val="l_h_i"/>
  <p:tag name="KSO_WM_FIGMA_FLAG" val="#fgm#"/>
  <p:tag name="KSO_WM_UNIT_PRESET_TEXT" val="03"/>
</p:tagLst>
</file>

<file path=ppt/tags/tag649.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3_1"/>
  <p:tag name="KSO_WM_UNIT_TYPE" val="l_h_a"/>
  <p:tag name="KSO_WM_FIGMA_FLAG" val="#fgm#"/>
  <p:tag name="KSO_WM_UNIT_PRESET_TEXT" val="单击此处添加项标题"/>
</p:tagLst>
</file>

<file path=ppt/tags/tag65.xml><?xml version="1.0" encoding="utf-8"?>
<p:tagLst xmlns:a="http://schemas.openxmlformats.org/drawingml/2006/main" xmlns:r="http://schemas.openxmlformats.org/officeDocument/2006/relationships" xmlns:p="http://schemas.openxmlformats.org/presentationml/2006/main">
  <p:tag name="KSO_WM_UNIT_TYPE" val="i"/>
  <p:tag name="KSO_WM_UNIT_INDEX" val="1"/>
  <p:tag name="KSO_WM_BEAUTIFY_FLAG" val="#wm#"/>
  <p:tag name="KSO_WM_TAG_VERSION" val="3.0"/>
  <p:tag name="KSO_WM_UNIT_ID" val="_1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650.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3_1"/>
  <p:tag name="KSO_WM_UNIT_TYPE" val="l_h_f"/>
  <p:tag name="KSO_WM_FIGMA_FLAG" val="#fgm#"/>
  <p:tag name="KSO_WM_UNIT_PRESET_TEXT" val="单击此处添加项正文"/>
</p:tagLst>
</file>

<file path=ppt/tags/tag651.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4_2"/>
  <p:tag name="KSO_WM_UNIT_SUBTYPE" val="d"/>
  <p:tag name="KSO_WM_UNIT_TYPE" val="l_h_i"/>
  <p:tag name="KSO_WM_FIGMA_FLAG" val="#fgm#"/>
  <p:tag name="KSO_WM_UNIT_PRESET_TEXT" val="04"/>
</p:tagLst>
</file>

<file path=ppt/tags/tag652.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4_1"/>
  <p:tag name="KSO_WM_UNIT_TYPE" val="l_h_a"/>
  <p:tag name="KSO_WM_FIGMA_FLAG" val="#fgm#"/>
  <p:tag name="KSO_WM_UNIT_PRESET_TEXT" val="单击此处添加项标题"/>
</p:tagLst>
</file>

<file path=ppt/tags/tag653.xml><?xml version="1.0" encoding="utf-8"?>
<p:tagLst xmlns:a="http://schemas.openxmlformats.org/drawingml/2006/main" xmlns:r="http://schemas.openxmlformats.org/officeDocument/2006/relationships" xmlns:p="http://schemas.openxmlformats.org/presentationml/2006/main">
  <p:tag name="KSO_WM_DIAGRAM_GROUP_CODE" val="1"/>
  <p:tag name="KSO_WM_BEAUTIFY_FLAG" val="#fgm#"/>
  <p:tag name="KSO_WM_UNIT_INDEX" val="1_4_1"/>
  <p:tag name="KSO_WM_UNIT_TYPE" val="l_h_f"/>
  <p:tag name="KSO_WM_FIGMA_FLAG" val="#fgm#"/>
  <p:tag name="KSO_WM_UNIT_PRESET_TEXT" val="单击此处添加项正文"/>
</p:tagLst>
</file>

<file path=ppt/tags/tag65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90363"/>
  <p:tag name="KSO_WM_SLIDE_HAS_MASK" val="0"/>
  <p:tag name="KSO_WM_SLIDE_ID" val="custom40490363_9"/>
  <p:tag name="KSO_WM_SLIDE_INDEX" val="5"/>
  <p:tag name="KSO_WM_SLIDE_ITEM_CNT" val="0"/>
  <p:tag name="KSO_WM_SLIDE_LAYOUT" val="a_b"/>
  <p:tag name="KSO_WM_SLIDE_LAYOUT_CNT" val="1_1"/>
  <p:tag name="KSO_WM_SLIDE_TYPE" val="endPage"/>
  <p:tag name="KSO_WM_TAG_VERSION" val="3.0"/>
  <p:tag name="KSO_WM_TEMPLATE_MASTER_TYPE" val="0"/>
  <p:tag name="KSO_WM_TEMPLATE_SLIDE_ID" val="slide_2f1bc384a532e0ce"/>
  <p:tag name="KSO_WM_TEMPLATE_SUBCATEGORY" val="29"/>
</p:tagLst>
</file>

<file path=ppt/tags/tag655.xml><?xml version="1.0" encoding="utf-8"?>
<p:tagLst xmlns:a="http://schemas.openxmlformats.org/drawingml/2006/main" xmlns:r="http://schemas.openxmlformats.org/officeDocument/2006/relationships" xmlns:p="http://schemas.openxmlformats.org/presentationml/2006/main">
  <p:tag name="KSO_WM_BEAUTIFY_FLAG" val="#wm#"/>
  <p:tag name="KSO_WM_FIGMA_FLAG" val="#fgm#"/>
  <p:tag name="KSO_WM_UNIT_INDEX" val="1"/>
  <p:tag name="KSO_WM_UNIT_TEXT_TYPE" val="1"/>
  <p:tag name="KSO_WM_UNIT_TYPE" val="b"/>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656.xml><?xml version="1.0" encoding="utf-8"?>
<p:tagLst xmlns:a="http://schemas.openxmlformats.org/drawingml/2006/main" xmlns:r="http://schemas.openxmlformats.org/officeDocument/2006/relationships" xmlns:p="http://schemas.openxmlformats.org/presentationml/2006/main">
  <p:tag name="KSO_WM_UNIT_TYPE" val="a"/>
  <p:tag name="KSO_WM_BEAUTIFY_FLAG" val="#wm#"/>
  <p:tag name="KSO_WM_FIGMA_FLAG" val="#fgm#"/>
  <p:tag name="KSO_WM_UNIT_INDEX" val="1"/>
  <p:tag name="KSO_WM_UNIT_TEXT_TYPE" val="1"/>
  <p:tag name="KSO_WM_LAYOUT_CHECK_HASH" val="198bd71a3d77a7223bbf68252b46fa8d38750a69"/>
  <p:tag name="KSO_WM_NEWLAYOUT_ID" val="1270"/>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66.xml><?xml version="1.0" encoding="utf-8"?>
<p:tagLst xmlns:a="http://schemas.openxmlformats.org/drawingml/2006/main" xmlns:r="http://schemas.openxmlformats.org/officeDocument/2006/relationships" xmlns:p="http://schemas.openxmlformats.org/presentationml/2006/main">
  <p:tag name="KSO_WM_UNIT_TYPE" val="i"/>
  <p:tag name="KSO_WM_UNIT_INDEX" val="4"/>
  <p:tag name="KSO_WM_BEAUTIFY_FLAG" val="#wm#"/>
  <p:tag name="KSO_WM_TAG_VERSION" val="3.0"/>
  <p:tag name="KSO_WM_UNIT_ID" val="_1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67.xml><?xml version="1.0" encoding="utf-8"?>
<p:tagLst xmlns:a="http://schemas.openxmlformats.org/drawingml/2006/main" xmlns:r="http://schemas.openxmlformats.org/officeDocument/2006/relationships" xmlns:p="http://schemas.openxmlformats.org/presentationml/2006/main">
  <p:tag name="KSO_WM_UNIT_TYPE" val="i"/>
  <p:tag name="KSO_WM_UNIT_INDEX" val="9"/>
  <p:tag name="KSO_WM_BEAUTIFY_FLAG" val="#wm#"/>
  <p:tag name="KSO_WM_TAG_VERSION" val="3.0"/>
  <p:tag name="KSO_WM_UNIT_ID" val="_10*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68.xml><?xml version="1.0" encoding="utf-8"?>
<p:tagLst xmlns:a="http://schemas.openxmlformats.org/drawingml/2006/main" xmlns:r="http://schemas.openxmlformats.org/officeDocument/2006/relationships" xmlns:p="http://schemas.openxmlformats.org/presentationml/2006/main">
  <p:tag name="KSO_WM_UNIT_TYPE" val="i"/>
  <p:tag name="KSO_WM_UNIT_INDEX" val="2"/>
  <p:tag name="KSO_WM_BEAUTIFY_FLAG" val="#wm#"/>
  <p:tag name="KSO_WM_TAG_VERSION" val="3.0"/>
  <p:tag name="KSO_WM_UNIT_ID" val="_1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69.xml><?xml version="1.0" encoding="utf-8"?>
<p:tagLst xmlns:a="http://schemas.openxmlformats.org/drawingml/2006/main" xmlns:r="http://schemas.openxmlformats.org/officeDocument/2006/relationships" xmlns:p="http://schemas.openxmlformats.org/presentationml/2006/main">
  <p:tag name="KSO_WM_UNIT_TYPE" val="i"/>
  <p:tag name="KSO_WM_UNIT_INDEX" val="5"/>
  <p:tag name="KSO_WM_BEAUTIFY_FLAG" val="#wm#"/>
  <p:tag name="KSO_WM_TAG_VERSION" val="3.0"/>
  <p:tag name="KSO_WM_UNIT_ID" val="_1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7.xml><?xml version="1.0" encoding="utf-8"?>
<p:tagLst xmlns:a="http://schemas.openxmlformats.org/drawingml/2006/main" xmlns:r="http://schemas.openxmlformats.org/officeDocument/2006/relationships"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70.xml><?xml version="1.0" encoding="utf-8"?>
<p:tagLst xmlns:a="http://schemas.openxmlformats.org/drawingml/2006/main" xmlns:r="http://schemas.openxmlformats.org/officeDocument/2006/relationships" xmlns:p="http://schemas.openxmlformats.org/presentationml/2006/main">
  <p:tag name="KSO_WM_UNIT_TYPE" val="i"/>
  <p:tag name="KSO_WM_UNIT_INDEX" val="6"/>
  <p:tag name="KSO_WM_BEAUTIFY_FLAG" val="#wm#"/>
  <p:tag name="KSO_WM_TAG_VERSION" val="3.0"/>
  <p:tag name="KSO_WM_UNIT_ID" val="_1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71.xml><?xml version="1.0" encoding="utf-8"?>
<p:tagLst xmlns:a="http://schemas.openxmlformats.org/drawingml/2006/main" xmlns:r="http://schemas.openxmlformats.org/officeDocument/2006/relationships" xmlns:p="http://schemas.openxmlformats.org/presentationml/2006/main">
  <p:tag name="KSO_WM_UNIT_TYPE" val="i"/>
  <p:tag name="KSO_WM_UNIT_INDEX" val="7"/>
  <p:tag name="KSO_WM_BEAUTIFY_FLAG" val="#wm#"/>
  <p:tag name="KSO_WM_TAG_VERSION" val="3.0"/>
  <p:tag name="KSO_WM_UNIT_ID" val="_1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72.xml><?xml version="1.0" encoding="utf-8"?>
<p:tagLst xmlns:a="http://schemas.openxmlformats.org/drawingml/2006/main" xmlns:r="http://schemas.openxmlformats.org/officeDocument/2006/relationships" xmlns:p="http://schemas.openxmlformats.org/presentationml/2006/main">
  <p:tag name="KSO_WM_UNIT_TYPE" val="i"/>
  <p:tag name="KSO_WM_UNIT_INDEX" val="8"/>
  <p:tag name="KSO_WM_BEAUTIFY_FLAG" val="#wm#"/>
  <p:tag name="KSO_WM_TAG_VERSION" val="3.0"/>
  <p:tag name="KSO_WM_UNIT_ID" val="_10*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73.xml><?xml version="1.0" encoding="utf-8"?>
<p:tagLst xmlns:a="http://schemas.openxmlformats.org/drawingml/2006/main" xmlns:r="http://schemas.openxmlformats.org/officeDocument/2006/relationships" xmlns:p="http://schemas.openxmlformats.org/presentationml/2006/main">
  <p:tag name="KSO_WM_UNIT_TYPE" val="i"/>
  <p:tag name="KSO_WM_UNIT_INDEX" val="3"/>
  <p:tag name="KSO_WM_BEAUTIFY_FLAG" val="#wm#"/>
  <p:tag name="KSO_WM_TAG_VERSION" val="3.0"/>
  <p:tag name="KSO_WM_UNIT_ID" val="_1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74.xml><?xml version="1.0" encoding="utf-8"?>
<p:tagLst xmlns:a="http://schemas.openxmlformats.org/drawingml/2006/main" xmlns:r="http://schemas.openxmlformats.org/officeDocument/2006/relationships"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75.xml><?xml version="1.0" encoding="utf-8"?>
<p:tagLst xmlns:a="http://schemas.openxmlformats.org/drawingml/2006/main" xmlns:r="http://schemas.openxmlformats.org/officeDocument/2006/relationships"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76.xml><?xml version="1.0" encoding="utf-8"?>
<p:tagLst xmlns:a="http://schemas.openxmlformats.org/drawingml/2006/main" xmlns:r="http://schemas.openxmlformats.org/officeDocument/2006/relationships"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77.xml><?xml version="1.0" encoding="utf-8"?>
<p:tagLst xmlns:a="http://schemas.openxmlformats.org/drawingml/2006/main" xmlns:r="http://schemas.openxmlformats.org/officeDocument/2006/relationships" xmlns:p="http://schemas.openxmlformats.org/presentationml/2006/main">
  <p:tag name="KSO_WM_UNIT_TYPE" val="a"/>
  <p:tag name="KSO_WM_BEAUTIFY_FLAG" val="#wm#"/>
  <p:tag name="KSO_WM_FIGMA_FLAG" val="#fgm#"/>
  <p:tag name="KSO_WM_UNIT_INDEX" val="1"/>
  <p:tag name="KSO_WM_UNIT_TEXT_TYPE" val="1"/>
  <p:tag name="KSO_WM_LAYOUT_CHECK_HASH" val="a8c4bec2a5b2a15f148c35cbe0904c818d583a1f"/>
  <p:tag name="KSO_WM_NEWLAYOUT_ID" val="1264"/>
  <p:tag name="KSO_WM_UNIT_ID" val="_10*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78.xml><?xml version="1.0" encoding="utf-8"?>
<p:tagLst xmlns:a="http://schemas.openxmlformats.org/drawingml/2006/main" xmlns:r="http://schemas.openxmlformats.org/officeDocument/2006/relationships" xmlns:p="http://schemas.openxmlformats.org/presentationml/2006/main">
  <p:tag name="KSO_WM_UNIT_TYPE" val="e"/>
  <p:tag name="KSO_WM_BEAUTIFY_FLAG" val="#wm#"/>
  <p:tag name="KSO_WM_FIGMA_FLAG" val="#fgm#"/>
  <p:tag name="KSO_WM_UNIT_INDEX" val="1"/>
  <p:tag name="KSO_WM_UNIT_ID" val="_10*e*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79.xml><?xml version="1.0" encoding="utf-8"?>
<p:tagLst xmlns:a="http://schemas.openxmlformats.org/drawingml/2006/main" xmlns:r="http://schemas.openxmlformats.org/officeDocument/2006/relationships"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8.xml><?xml version="1.0" encoding="utf-8"?>
<p:tagLst xmlns:a="http://schemas.openxmlformats.org/drawingml/2006/main" xmlns:r="http://schemas.openxmlformats.org/officeDocument/2006/relationships"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80.xml><?xml version="1.0" encoding="utf-8"?>
<p:tagLst xmlns:a="http://schemas.openxmlformats.org/drawingml/2006/main" xmlns:r="http://schemas.openxmlformats.org/officeDocument/2006/relationships" xmlns:p="http://schemas.openxmlformats.org/presentationml/2006/main">
  <p:tag name="KSO_WM_UNIT_TYPE" val="i"/>
  <p:tag name="KSO_WM_UNIT_INDEX" val="7"/>
  <p:tag name="KSO_WM_BEAUTIFY_FLAG" val="#wm#"/>
  <p:tag name="KSO_WM_TAG_VERSION" val="3.0"/>
  <p:tag name="KSO_WM_UNIT_ID" val="_1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81.xml><?xml version="1.0" encoding="utf-8"?>
<p:tagLst xmlns:a="http://schemas.openxmlformats.org/drawingml/2006/main" xmlns:r="http://schemas.openxmlformats.org/officeDocument/2006/relationships"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82.xml><?xml version="1.0" encoding="utf-8"?>
<p:tagLst xmlns:a="http://schemas.openxmlformats.org/drawingml/2006/main" xmlns:r="http://schemas.openxmlformats.org/officeDocument/2006/relationships"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83.xml><?xml version="1.0" encoding="utf-8"?>
<p:tagLst xmlns:a="http://schemas.openxmlformats.org/drawingml/2006/main" xmlns:r="http://schemas.openxmlformats.org/officeDocument/2006/relationships" xmlns:p="http://schemas.openxmlformats.org/presentationml/2006/main">
  <p:tag name="KSO_WM_UNIT_TYPE" val="i"/>
  <p:tag name="KSO_WM_UNIT_INDEX" val="10"/>
  <p:tag name="KSO_WM_BEAUTIFY_FLAG" val="#wm#"/>
  <p:tag name="KSO_WM_TAG_VERSION" val="3.0"/>
  <p:tag name="KSO_WM_UNIT_ID" val="_1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84.xml><?xml version="1.0" encoding="utf-8"?>
<p:tagLst xmlns:a="http://schemas.openxmlformats.org/drawingml/2006/main" xmlns:r="http://schemas.openxmlformats.org/officeDocument/2006/relationships" xmlns:p="http://schemas.openxmlformats.org/presentationml/2006/main">
  <p:tag name="KSO_WM_UNIT_TYPE" val="i"/>
  <p:tag name="KSO_WM_UNIT_INDEX" val="8"/>
  <p:tag name="KSO_WM_BEAUTIFY_FLAG" val="#wm#"/>
  <p:tag name="KSO_WM_TAG_VERSION" val="3.0"/>
  <p:tag name="KSO_WM_UNIT_ID" val="_1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85.xml><?xml version="1.0" encoding="utf-8"?>
<p:tagLst xmlns:a="http://schemas.openxmlformats.org/drawingml/2006/main" xmlns:r="http://schemas.openxmlformats.org/officeDocument/2006/relationships" xmlns:p="http://schemas.openxmlformats.org/presentationml/2006/main">
  <p:tag name="KSO_WM_UNIT_TYPE" val="i"/>
  <p:tag name="KSO_WM_UNIT_INDEX" val="9"/>
  <p:tag name="KSO_WM_BEAUTIFY_FLAG" val="#wm#"/>
  <p:tag name="KSO_WM_TAG_VERSION" val="3.0"/>
  <p:tag name="KSO_WM_UNIT_ID" val="_1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86.xml><?xml version="1.0" encoding="utf-8"?>
<p:tagLst xmlns:a="http://schemas.openxmlformats.org/drawingml/2006/main" xmlns:r="http://schemas.openxmlformats.org/officeDocument/2006/relationships"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87.xml><?xml version="1.0" encoding="utf-8"?>
<p:tagLst xmlns:a="http://schemas.openxmlformats.org/drawingml/2006/main" xmlns:r="http://schemas.openxmlformats.org/officeDocument/2006/relationships"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88.xml><?xml version="1.0" encoding="utf-8"?>
<p:tagLst xmlns:a="http://schemas.openxmlformats.org/drawingml/2006/main" xmlns:r="http://schemas.openxmlformats.org/officeDocument/2006/relationships"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FIGMA_FLAG" val="#fgm#"/>
  <p:tag name="KSO_WM_UNIT_INDEX" val="1"/>
  <p:tag name="KSO_WM_UNIT_TEXT_TYPE" val="1"/>
  <p:tag name="KSO_WM_UNIT_TYPE" val="b"/>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9.xml><?xml version="1.0" encoding="utf-8"?>
<p:tagLst xmlns:a="http://schemas.openxmlformats.org/drawingml/2006/main" xmlns:r="http://schemas.openxmlformats.org/officeDocument/2006/relationships" xmlns:p="http://schemas.openxmlformats.org/presentationml/2006/main">
  <p:tag name="KSO_WM_TEMPLATE_SUBCATEGORY" val="29"/>
  <p:tag name="KSO_WM_BEAUTIFY_FLAG" val="#wm#"/>
  <p:tag name="KSO_WM_TEMPLATE_SLIDE_ID" val="slide_d799d37ec7ee1a76"/>
  <p:tag name="KSO_WM_TEMPLATE_THUMBS_INDEX" val="1、9"/>
  <p:tag name="KSO_WM_TEMPLATE_INDEX" val="40490363"/>
  <p:tag name="KSO_WM_TEMPLATE_CATEGORY" val="custom"/>
  <p:tag name="KSO_WM_TEMPLATE_MASTER_TYPE" val="0"/>
  <p:tag name="KSO_WM_TAG_VERSION" val="3.0"/>
</p:tagLst>
</file>

<file path=ppt/tags/tag90.xml><?xml version="1.0" encoding="utf-8"?>
<p:tagLst xmlns:a="http://schemas.openxmlformats.org/drawingml/2006/main" xmlns:r="http://schemas.openxmlformats.org/officeDocument/2006/relationships" xmlns:p="http://schemas.openxmlformats.org/presentationml/2006/main">
  <p:tag name="KSO_WM_UNIT_TYPE" val="a"/>
  <p:tag name="KSO_WM_BEAUTIFY_FLAG" val="#wm#"/>
  <p:tag name="KSO_WM_FIGMA_FLAG" val="#fgm#"/>
  <p:tag name="KSO_WM_UNIT_INDEX" val="1"/>
  <p:tag name="KSO_WM_UNIT_TEXT_TYPE" val="1"/>
  <p:tag name="KSO_WM_LAYOUT_CHECK_HASH" val="198bd71a3d77a7223bbf68252b46fa8d38750a69"/>
  <p:tag name="KSO_WM_NEWLAYOUT_ID" val="1270"/>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91.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92.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93.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63"/>
  <p:tag name="KSO_WM_TEMPLATE_CATEGORY" val="custom"/>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EXT_TYPE" val="1"/>
  <p:tag name="KSO_WM_UNIT_TYPE" val="b"/>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EXT_TYPE" val="1"/>
  <p:tag name="KSO_WM_UNIT_TYPE" val="a"/>
  <p:tag name="KSO_WM_LAYOUT_CHECK_HASH" val="8a0f4f0982a9fac4a5ca212b08b5b4aca254be58"/>
  <p:tag name="KSO_WM_NEWLAYOUT_ID" val="1"/>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SUBTYPE" val="d"/>
  <p:tag name="KSO_WM_UNIT_TYPE" val="l_h_i"/>
</p:tagLst>
</file>

<file path=ppt/tags/tag97.xml><?xml version="1.0" encoding="utf-8"?>
<p:tagLst xmlns:a="http://schemas.openxmlformats.org/drawingml/2006/main" xmlns:r="http://schemas.openxmlformats.org/officeDocument/2006/relationships" xmlns:p="http://schemas.openxmlformats.org/presentationml/2006/main">
  <p:tag name="KSO_WM_FIGMA_DECORATION_INDEX" val="25"/>
  <p:tag name="$PH_EXT" val="2"/>
  <p:tag name="KSO_WM_BEAUTIFY_FLAG" val="#fgm#"/>
  <p:tag name="KSO_WM_DIAGRAM_GROUP_CODE" val="1"/>
  <p:tag name="KSO_WM_FIGMA_FLAG" val="#fgm#"/>
  <p:tag name="KSO_WM_UNIT_INDEX" val="1_1_2"/>
  <p:tag name="KSO_WM_UNIT_TYPE" val="l_h_i"/>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SUBTYPE" val="d"/>
  <p:tag name="KSO_WM_UNIT_TYPE" val="l_h_i"/>
</p:tagLst>
</file>

<file path=ppt/theme/theme1.xml><?xml version="1.0" encoding="utf-8"?>
<a:theme xmlns:a="http://schemas.openxmlformats.org/drawingml/2006/main" name="Office 主题​​">
  <a:themeElements>
    <a:clrScheme name="自定义 38">
      <a:dk1>
        <a:srgbClr val="000000"/>
      </a:dk1>
      <a:lt1>
        <a:srgbClr val="FFFFFF"/>
      </a:lt1>
      <a:dk2>
        <a:srgbClr val="112D28"/>
      </a:dk2>
      <a:lt2>
        <a:srgbClr val="F1EDE7"/>
      </a:lt2>
      <a:accent1>
        <a:srgbClr val="9A7F5E"/>
      </a:accent1>
      <a:accent2>
        <a:srgbClr val="B82B00"/>
      </a:accent2>
      <a:accent3>
        <a:srgbClr val="5DB28F"/>
      </a:accent3>
      <a:accent4>
        <a:srgbClr val="BB8C70"/>
      </a:accent4>
      <a:accent5>
        <a:srgbClr val="8A8064"/>
      </a:accent5>
      <a:accent6>
        <a:srgbClr val="5491AE"/>
      </a:accent6>
      <a:hlink>
        <a:srgbClr val="0026E5"/>
      </a:hlink>
      <a:folHlink>
        <a:srgbClr val="7E1FAD"/>
      </a:folHlink>
    </a:clrScheme>
    <a:fontScheme name="自定义 10">
      <a:majorFont>
        <a:latin typeface="宋体"/>
        <a:ea typeface="宋体"/>
        <a:cs typeface=""/>
      </a:majorFont>
      <a:minorFont>
        <a:latin typeface="宋体"/>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1554</Words>
  <Application>Microsoft Office PowerPoint</Application>
  <PresentationFormat>宽屏</PresentationFormat>
  <Paragraphs>155</Paragraphs>
  <Slides>29</Slides>
  <Notes>0</Notes>
  <HiddenSlides>0</HiddenSlides>
  <MMClips>0</MMClips>
  <ScaleCrop>false</ScaleCrop>
  <HeadingPairs>
    <vt:vector size="6" baseType="variant">
      <vt:variant>
        <vt:lpstr>已用的字体</vt:lpstr>
      </vt:variant>
      <vt:variant>
        <vt:i4>2</vt:i4>
      </vt:variant>
      <vt:variant>
        <vt:lpstr>主题</vt:lpstr>
      </vt:variant>
      <vt:variant>
        <vt:i4>1</vt:i4>
      </vt:variant>
      <vt:variant>
        <vt:lpstr>幻灯片标题</vt:lpstr>
      </vt:variant>
      <vt:variant>
        <vt:i4>29</vt:i4>
      </vt:variant>
    </vt:vector>
  </HeadingPairs>
  <TitlesOfParts>
    <vt:vector size="32" baseType="lpstr">
      <vt:lpstr>宋体</vt:lpstr>
      <vt:lpstr>Arial</vt:lpstr>
      <vt:lpstr>Office 主题​​</vt:lpstr>
      <vt:lpstr>第2章 Transformer架构入门与编码解码实现</vt:lpstr>
      <vt:lpstr>目录</vt:lpstr>
      <vt:lpstr>Transformer编码解码实现</vt:lpstr>
      <vt:lpstr>Transformer编码器与解码器结构分析</vt:lpstr>
      <vt:lpstr>位置编码机制</vt:lpstr>
      <vt:lpstr>多头注意力与前馈网络</vt:lpstr>
      <vt:lpstr>编码器与解码器作用</vt:lpstr>
      <vt:lpstr>位置编码的设计与实现</vt:lpstr>
      <vt:lpstr>位置编码的设计与实现</vt:lpstr>
      <vt:lpstr>位置编码的设计与实现：Implementing Positional Encoding</vt:lpstr>
      <vt:lpstr>多头注意力与前馈层的层次关系</vt:lpstr>
      <vt:lpstr>基于PyTorch实现编码器解码器架构</vt:lpstr>
      <vt:lpstr>基于PyTorch实现编码器解码器架构</vt:lpstr>
      <vt:lpstr>多头注意力模块的独立实现与测试</vt:lpstr>
      <vt:lpstr>残差连接与层归一化的模块化实现</vt:lpstr>
      <vt:lpstr>通过实例展示Transformer的编码解码过程</vt:lpstr>
      <vt:lpstr>通过实例展示Transformer的编码解码过程</vt:lpstr>
      <vt:lpstr>编码器多层堆叠与信息流动的实现</vt:lpstr>
      <vt:lpstr>解码器自回归生成过程的实现与可视化</vt:lpstr>
      <vt:lpstr>基于文本的Transformer实例：逐步打印编码解码过程</vt:lpstr>
      <vt:lpstr>编码器和解码器的双向训练流程</vt:lpstr>
      <vt:lpstr>双向训练流程设计</vt:lpstr>
      <vt:lpstr>掩码机制实现原理</vt:lpstr>
      <vt:lpstr>信息流动优化方法</vt:lpstr>
      <vt:lpstr>编码器与解码器的联合训练策略</vt:lpstr>
      <vt:lpstr>掩码机制在双向训练中的应用</vt:lpstr>
      <vt:lpstr>掩码机制在双向训练中的应用</vt:lpstr>
      <vt:lpstr>掩码机制在双向训练中的应用：填充掩码</vt:lpstr>
      <vt:lpstr>谢谢</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Administrator</cp:lastModifiedBy>
  <cp:revision>155</cp:revision>
  <dcterms:created xsi:type="dcterms:W3CDTF">2019-06-19T02:08:00Z</dcterms:created>
  <dcterms:modified xsi:type="dcterms:W3CDTF">2025-06-25T07:11:55Z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2052-12.1.0.21541</vt:lpwstr>
  </property>
  <property fmtid="{D5CDD505-2E9C-101B-9397-08002B2CF9AE}" pid="3" name="ICV">
    <vt:lpwstr>8DF0057FD67141B88B9F9446BB4AA792_11</vt:lpwstr>
  </property>
  <property fmtid="{D5CDD505-2E9C-101B-9397-08002B2CF9AE}" pid="4" name="KSOTemplateUUID">
    <vt:lpwstr>v1.0_ai_69796629463</vt:lpwstr>
  </property>
</Properties>
</file>