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image" Target="../media/image8.png"/><Relationship Id="rId3" Type="http://schemas.openxmlformats.org/officeDocument/2006/relationships/tags" Target="../tags/tag67.xml"/><Relationship Id="rId21" Type="http://schemas.openxmlformats.org/officeDocument/2006/relationships/image" Target="../media/image9.png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image" Target="../media/image7.png"/><Relationship Id="rId2" Type="http://schemas.openxmlformats.org/officeDocument/2006/relationships/tags" Target="../tags/tag66.xml"/><Relationship Id="rId16" Type="http://schemas.openxmlformats.org/officeDocument/2006/relationships/image" Target="../media/image6.png"/><Relationship Id="rId20" Type="http://schemas.openxmlformats.org/officeDocument/2006/relationships/image" Target="../media/image5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74.xml"/><Relationship Id="rId19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image" Target="../media/image5.png"/><Relationship Id="rId2" Type="http://schemas.openxmlformats.org/officeDocument/2006/relationships/tags" Target="../tags/tag80.xml"/><Relationship Id="rId16" Type="http://schemas.openxmlformats.org/officeDocument/2006/relationships/image" Target="../media/image4.pn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3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10" Type="http://schemas.openxmlformats.org/officeDocument/2006/relationships/tags" Target="../tags/tag139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0" Type="http://schemas.openxmlformats.org/officeDocument/2006/relationships/tags" Target="../tags/tag155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tags" Target="../tags/tag184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2" Type="http://schemas.openxmlformats.org/officeDocument/2006/relationships/tags" Target="../tags/tag173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5" Type="http://schemas.openxmlformats.org/officeDocument/2006/relationships/tags" Target="../tags/tag186.xml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tags" Target="../tags/tag185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12" Type="http://schemas.openxmlformats.org/officeDocument/2006/relationships/tags" Target="../tags/tag212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5" Type="http://schemas.openxmlformats.org/officeDocument/2006/relationships/tags" Target="../tags/tag205.xml"/><Relationship Id="rId10" Type="http://schemas.openxmlformats.org/officeDocument/2006/relationships/tags" Target="../tags/tag210.xml"/><Relationship Id="rId4" Type="http://schemas.openxmlformats.org/officeDocument/2006/relationships/tags" Target="../tags/tag204.xml"/><Relationship Id="rId9" Type="http://schemas.openxmlformats.org/officeDocument/2006/relationships/tags" Target="../tags/tag209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9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tags" Target="../tags/tag233.xml"/><Relationship Id="rId18" Type="http://schemas.openxmlformats.org/officeDocument/2006/relationships/tags" Target="../tags/tag238.xml"/><Relationship Id="rId3" Type="http://schemas.openxmlformats.org/officeDocument/2006/relationships/tags" Target="../tags/tag223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17" Type="http://schemas.openxmlformats.org/officeDocument/2006/relationships/tags" Target="../tags/tag237.xml"/><Relationship Id="rId2" Type="http://schemas.openxmlformats.org/officeDocument/2006/relationships/tags" Target="../tags/tag222.xml"/><Relationship Id="rId16" Type="http://schemas.openxmlformats.org/officeDocument/2006/relationships/tags" Target="../tags/tag236.xml"/><Relationship Id="rId20" Type="http://schemas.openxmlformats.org/officeDocument/2006/relationships/tags" Target="../tags/tag240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5" Type="http://schemas.openxmlformats.org/officeDocument/2006/relationships/tags" Target="../tags/tag225.xml"/><Relationship Id="rId15" Type="http://schemas.openxmlformats.org/officeDocument/2006/relationships/tags" Target="../tags/tag235.xml"/><Relationship Id="rId10" Type="http://schemas.openxmlformats.org/officeDocument/2006/relationships/tags" Target="../tags/tag230.xml"/><Relationship Id="rId19" Type="http://schemas.openxmlformats.org/officeDocument/2006/relationships/tags" Target="../tags/tag239.xml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tags" Target="../tags/tag234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48.xml"/><Relationship Id="rId3" Type="http://schemas.openxmlformats.org/officeDocument/2006/relationships/tags" Target="../tags/tag243.xml"/><Relationship Id="rId7" Type="http://schemas.openxmlformats.org/officeDocument/2006/relationships/tags" Target="../tags/tag247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9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3" Type="http://schemas.openxmlformats.org/officeDocument/2006/relationships/tags" Target="../tags/tag251.xml"/><Relationship Id="rId7" Type="http://schemas.openxmlformats.org/officeDocument/2006/relationships/tags" Target="../tags/tag255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9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tags" Target="../tags/tag269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12" Type="http://schemas.openxmlformats.org/officeDocument/2006/relationships/tags" Target="../tags/tag268.xml"/><Relationship Id="rId17" Type="http://schemas.openxmlformats.org/officeDocument/2006/relationships/tags" Target="../tags/tag273.xml"/><Relationship Id="rId2" Type="http://schemas.openxmlformats.org/officeDocument/2006/relationships/tags" Target="../tags/tag258.xml"/><Relationship Id="rId16" Type="http://schemas.openxmlformats.org/officeDocument/2006/relationships/tags" Target="../tags/tag272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tags" Target="../tags/tag267.xml"/><Relationship Id="rId5" Type="http://schemas.openxmlformats.org/officeDocument/2006/relationships/tags" Target="../tags/tag261.xml"/><Relationship Id="rId15" Type="http://schemas.openxmlformats.org/officeDocument/2006/relationships/tags" Target="../tags/tag271.xml"/><Relationship Id="rId10" Type="http://schemas.openxmlformats.org/officeDocument/2006/relationships/tags" Target="../tags/tag266.xml"/><Relationship Id="rId4" Type="http://schemas.openxmlformats.org/officeDocument/2006/relationships/tags" Target="../tags/tag260.xml"/><Relationship Id="rId9" Type="http://schemas.openxmlformats.org/officeDocument/2006/relationships/tags" Target="../tags/tag265.xml"/><Relationship Id="rId14" Type="http://schemas.openxmlformats.org/officeDocument/2006/relationships/tags" Target="../tags/tag27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tags" Target="../tags/tag286.xml"/><Relationship Id="rId18" Type="http://schemas.openxmlformats.org/officeDocument/2006/relationships/tags" Target="../tags/tag291.xml"/><Relationship Id="rId3" Type="http://schemas.openxmlformats.org/officeDocument/2006/relationships/tags" Target="../tags/tag276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80.xml"/><Relationship Id="rId12" Type="http://schemas.openxmlformats.org/officeDocument/2006/relationships/tags" Target="../tags/tag285.xml"/><Relationship Id="rId17" Type="http://schemas.openxmlformats.org/officeDocument/2006/relationships/tags" Target="../tags/tag290.xml"/><Relationship Id="rId2" Type="http://schemas.openxmlformats.org/officeDocument/2006/relationships/tags" Target="../tags/tag275.xml"/><Relationship Id="rId16" Type="http://schemas.openxmlformats.org/officeDocument/2006/relationships/tags" Target="../tags/tag289.xml"/><Relationship Id="rId20" Type="http://schemas.openxmlformats.org/officeDocument/2006/relationships/tags" Target="../tags/tag293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5" Type="http://schemas.openxmlformats.org/officeDocument/2006/relationships/tags" Target="../tags/tag278.xml"/><Relationship Id="rId15" Type="http://schemas.openxmlformats.org/officeDocument/2006/relationships/tags" Target="../tags/tag288.xml"/><Relationship Id="rId10" Type="http://schemas.openxmlformats.org/officeDocument/2006/relationships/tags" Target="../tags/tag283.xml"/><Relationship Id="rId19" Type="http://schemas.openxmlformats.org/officeDocument/2006/relationships/tags" Target="../tags/tag292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tags" Target="../tags/tag28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301.xml"/><Relationship Id="rId13" Type="http://schemas.openxmlformats.org/officeDocument/2006/relationships/tags" Target="../tags/tag306.xml"/><Relationship Id="rId3" Type="http://schemas.openxmlformats.org/officeDocument/2006/relationships/tags" Target="../tags/tag296.xml"/><Relationship Id="rId7" Type="http://schemas.openxmlformats.org/officeDocument/2006/relationships/tags" Target="../tags/tag300.xml"/><Relationship Id="rId12" Type="http://schemas.openxmlformats.org/officeDocument/2006/relationships/tags" Target="../tags/tag305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11" Type="http://schemas.openxmlformats.org/officeDocument/2006/relationships/tags" Target="../tags/tag304.xml"/><Relationship Id="rId5" Type="http://schemas.openxmlformats.org/officeDocument/2006/relationships/tags" Target="../tags/tag298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03.xml"/><Relationship Id="rId4" Type="http://schemas.openxmlformats.org/officeDocument/2006/relationships/tags" Target="../tags/tag297.xml"/><Relationship Id="rId9" Type="http://schemas.openxmlformats.org/officeDocument/2006/relationships/tags" Target="../tags/tag302.xml"/><Relationship Id="rId14" Type="http://schemas.openxmlformats.org/officeDocument/2006/relationships/tags" Target="../tags/tag307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13" Type="http://schemas.openxmlformats.org/officeDocument/2006/relationships/tags" Target="../tags/tag320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12" Type="http://schemas.openxmlformats.org/officeDocument/2006/relationships/tags" Target="../tags/tag319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11" Type="http://schemas.openxmlformats.org/officeDocument/2006/relationships/tags" Target="../tags/tag318.xml"/><Relationship Id="rId5" Type="http://schemas.openxmlformats.org/officeDocument/2006/relationships/tags" Target="../tags/tag312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17.xml"/><Relationship Id="rId4" Type="http://schemas.openxmlformats.org/officeDocument/2006/relationships/tags" Target="../tags/tag311.xml"/><Relationship Id="rId9" Type="http://schemas.openxmlformats.org/officeDocument/2006/relationships/tags" Target="../tags/tag316.xml"/><Relationship Id="rId14" Type="http://schemas.openxmlformats.org/officeDocument/2006/relationships/tags" Target="../tags/tag32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4.png"/><Relationship Id="rId2" Type="http://schemas.openxmlformats.org/officeDocument/2006/relationships/tags" Target="../tags/tag53.xml"/><Relationship Id="rId16" Type="http://schemas.openxmlformats.org/officeDocument/2006/relationships/image" Target="../media/image3.png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image" Target="../media/image2.pn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39"/>
          <p:cNvSpPr/>
          <p:nvPr userDrawn="1">
            <p:custDataLst>
              <p:tags r:id="rId3"/>
            </p:custDataLst>
          </p:nvPr>
        </p:nvSpPr>
        <p:spPr>
          <a:xfrm>
            <a:off x="11954885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5资源 2@4x-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6">
            <a:alphaModFix amt="80000"/>
          </a:blip>
          <a:srcRect b="4122"/>
          <a:stretch>
            <a:fillRect/>
          </a:stretch>
        </p:blipFill>
        <p:spPr>
          <a:xfrm>
            <a:off x="0" y="3131185"/>
            <a:ext cx="1506220" cy="3279140"/>
          </a:xfrm>
          <a:prstGeom prst="rect">
            <a:avLst/>
          </a:prstGeom>
        </p:spPr>
      </p:pic>
      <p:pic>
        <p:nvPicPr>
          <p:cNvPr id="13" name="图片 12" descr="3资源 1@4x-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78180" y="448725"/>
            <a:ext cx="1547336" cy="5961600"/>
          </a:xfrm>
          <a:prstGeom prst="rect">
            <a:avLst/>
          </a:prstGeom>
        </p:spPr>
      </p:pic>
      <p:pic>
        <p:nvPicPr>
          <p:cNvPr id="14" name="图片 13" descr="4资源 2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30502" y="1917319"/>
            <a:ext cx="3486656" cy="4493006"/>
          </a:xfrm>
          <a:prstGeom prst="rect">
            <a:avLst/>
          </a:prstGeom>
        </p:spPr>
      </p:pic>
      <p:pic>
        <p:nvPicPr>
          <p:cNvPr id="15" name="图片 14" descr="2资源 4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9">
            <a:alphaModFix amt="20000"/>
          </a:blip>
          <a:stretch>
            <a:fillRect/>
          </a:stretch>
        </p:blipFill>
        <p:spPr>
          <a:xfrm rot="5400000" flipH="1">
            <a:off x="10434003" y="22225"/>
            <a:ext cx="1332230" cy="2182495"/>
          </a:xfrm>
          <a:prstGeom prst="rect">
            <a:avLst/>
          </a:prstGeom>
        </p:spPr>
      </p:pic>
      <p:pic>
        <p:nvPicPr>
          <p:cNvPr id="16" name="图片 15" descr="5资源 1@4x-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0"/>
          <a:srcRect b="27420"/>
          <a:stretch>
            <a:fillRect/>
          </a:stretch>
        </p:blipFill>
        <p:spPr>
          <a:xfrm>
            <a:off x="795655" y="1656715"/>
            <a:ext cx="411490" cy="468000"/>
          </a:xfrm>
          <a:prstGeom prst="rect">
            <a:avLst/>
          </a:prstGeom>
        </p:spPr>
      </p:pic>
      <p:pic>
        <p:nvPicPr>
          <p:cNvPr id="17" name="图片 16" descr="6资源 1@4x-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4718685"/>
            <a:ext cx="851535" cy="1691640"/>
          </a:xfrm>
          <a:prstGeom prst="rect">
            <a:avLst/>
          </a:prstGeom>
        </p:spPr>
      </p:pic>
      <p:sp>
        <p:nvSpPr>
          <p:cNvPr id="7" name="日期占位符 4"/>
          <p:cNvSpPr>
            <a:spLocks noGrp="1"/>
          </p:cNvSpPr>
          <p:nvPr>
            <p:ph type="dt" sz="half" idx="16385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6386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16387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4823883" y="3530600"/>
            <a:ext cx="6352117" cy="1524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4"/>
            </p:custDataLst>
          </p:nvPr>
        </p:nvSpPr>
        <p:spPr>
          <a:xfrm>
            <a:off x="9648825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lumMod val="50000"/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 flipH="1"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>
            <a:alphaModFix amt="70000"/>
          </a:blip>
          <a:stretch>
            <a:fillRect/>
          </a:stretch>
        </p:blipFill>
        <p:spPr>
          <a:xfrm>
            <a:off x="3569310" y="2636809"/>
            <a:ext cx="1153740" cy="1216800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905" y="1684972"/>
            <a:ext cx="4129670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 flipH="1">
            <a:off x="207010" y="692785"/>
            <a:ext cx="11776710" cy="54717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 flipH="1">
            <a:off x="11955145" y="3015615"/>
            <a:ext cx="57785" cy="93599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6">
            <a:alphaModFix amt="20000"/>
          </a:blip>
          <a:stretch>
            <a:fillRect/>
          </a:stretch>
        </p:blipFill>
        <p:spPr>
          <a:xfrm rot="5400000" flipH="1">
            <a:off x="10433368" y="22225"/>
            <a:ext cx="1332230" cy="2182495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7"/>
          <a:srcRect b="27420"/>
          <a:stretch>
            <a:fillRect/>
          </a:stretch>
        </p:blipFill>
        <p:spPr>
          <a:xfrm>
            <a:off x="1063625" y="1729740"/>
            <a:ext cx="411490" cy="468000"/>
          </a:xfrm>
          <a:prstGeom prst="rect">
            <a:avLst/>
          </a:prstGeom>
        </p:spPr>
      </p:pic>
      <p:sp>
        <p:nvSpPr>
          <p:cNvPr id="7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Subtitle 19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5724878" y="3175000"/>
            <a:ext cx="5451122" cy="1016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71628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3152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3152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96774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8298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8298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1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4165600" y="1524000"/>
            <a:ext cx="7416800" cy="1473200"/>
          </a:xfrm>
          <a:custGeom>
            <a:avLst/>
            <a:gdLst>
              <a:gd name="connisteX0" fmla="*/ 0 w 7416800"/>
              <a:gd name="connsiteY0" fmla="*/ 0 h 1473200"/>
              <a:gd name="connisteX1" fmla="*/ 7213600 w 7416800"/>
              <a:gd name="connsiteY1" fmla="*/ 0 h 1473200"/>
              <a:gd name="connisteX2" fmla="*/ 7416800 w 7416800"/>
              <a:gd name="connsiteY2" fmla="*/ 203200 h 1473200"/>
              <a:gd name="connisteX3" fmla="*/ 7416800 w 7416800"/>
              <a:gd name="connsiteY3" fmla="*/ 1270000 h 1473200"/>
              <a:gd name="connisteX4" fmla="*/ 7213600 w 7416800"/>
              <a:gd name="connsiteY4" fmla="*/ 1473200 h 1473200"/>
              <a:gd name="connisteX5" fmla="*/ 0 w 7416800"/>
              <a:gd name="connsiteY5" fmla="*/ 1473200 h 1473200"/>
              <a:gd name="connisteX6" fmla="*/ 0 w 74168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7416800" h="1473200">
                <a:moveTo>
                  <a:pt x="0" y="0"/>
                </a:moveTo>
                <a:lnTo>
                  <a:pt x="7213600" y="0"/>
                </a:lnTo>
                <a:cubicBezTo>
                  <a:pt x="7325824" y="0"/>
                  <a:pt x="7416800" y="90976"/>
                  <a:pt x="7416800" y="203200"/>
                </a:cubicBezTo>
                <a:lnTo>
                  <a:pt x="7416800" y="1270000"/>
                </a:lnTo>
                <a:cubicBezTo>
                  <a:pt x="7416800" y="1382224"/>
                  <a:pt x="7325824" y="1473200"/>
                  <a:pt x="72136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609600" y="15240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470400" y="18288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470400" y="23876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09600" y="3149600"/>
            <a:ext cx="7416800" cy="1473200"/>
          </a:xfrm>
          <a:custGeom>
            <a:avLst/>
            <a:gdLst>
              <a:gd name="connisteX0" fmla="*/ 0 w 7416800"/>
              <a:gd name="connsiteY0" fmla="*/ 203200 h 1473200"/>
              <a:gd name="connisteX1" fmla="*/ 203200 w 7416800"/>
              <a:gd name="connsiteY1" fmla="*/ 0 h 1473200"/>
              <a:gd name="connisteX2" fmla="*/ 7416800 w 7416800"/>
              <a:gd name="connsiteY2" fmla="*/ 0 h 1473200"/>
              <a:gd name="connisteX3" fmla="*/ 7416800 w 7416800"/>
              <a:gd name="connsiteY3" fmla="*/ 1473200 h 1473200"/>
              <a:gd name="connisteX4" fmla="*/ 203200 w 7416800"/>
              <a:gd name="connsiteY4" fmla="*/ 1473200 h 1473200"/>
              <a:gd name="connisteX5" fmla="*/ 0 w 7416800"/>
              <a:gd name="connsiteY5" fmla="*/ 1270000 h 1473200"/>
              <a:gd name="connisteX6" fmla="*/ 0 w 74168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7416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416800" y="0"/>
                </a:lnTo>
                <a:lnTo>
                  <a:pt x="74168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8026400" y="3149600"/>
            <a:ext cx="3556000" cy="1473200"/>
          </a:xfrm>
          <a:custGeom>
            <a:avLst/>
            <a:gdLst>
              <a:gd name="connisteX0" fmla="*/ 0 w 3556000"/>
              <a:gd name="connsiteY0" fmla="*/ 0 h 1473200"/>
              <a:gd name="connisteX1" fmla="*/ 3352800 w 3556000"/>
              <a:gd name="connsiteY1" fmla="*/ 0 h 1473200"/>
              <a:gd name="connisteX2" fmla="*/ 3556000 w 3556000"/>
              <a:gd name="connsiteY2" fmla="*/ 203200 h 1473200"/>
              <a:gd name="connisteX3" fmla="*/ 3556000 w 3556000"/>
              <a:gd name="connsiteY3" fmla="*/ 1270000 h 1473200"/>
              <a:gd name="connisteX4" fmla="*/ 3352800 w 3556000"/>
              <a:gd name="connsiteY4" fmla="*/ 1473200 h 1473200"/>
              <a:gd name="connisteX5" fmla="*/ 0 w 3556000"/>
              <a:gd name="connsiteY5" fmla="*/ 1473200 h 1473200"/>
              <a:gd name="connisteX6" fmla="*/ 0 w 3556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0"/>
                </a:move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270000"/>
                </a:lnTo>
                <a:cubicBezTo>
                  <a:pt x="3556000" y="1382224"/>
                  <a:pt x="3465024" y="1473200"/>
                  <a:pt x="3352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914400" y="34544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14400" y="40132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4165600" y="4775200"/>
            <a:ext cx="7416800" cy="1473200"/>
          </a:xfrm>
          <a:custGeom>
            <a:avLst/>
            <a:gdLst>
              <a:gd name="connisteX0" fmla="*/ 0 w 7416800"/>
              <a:gd name="connsiteY0" fmla="*/ 0 h 1473200"/>
              <a:gd name="connisteX1" fmla="*/ 7213600 w 7416800"/>
              <a:gd name="connsiteY1" fmla="*/ 0 h 1473200"/>
              <a:gd name="connisteX2" fmla="*/ 7416800 w 7416800"/>
              <a:gd name="connsiteY2" fmla="*/ 203200 h 1473200"/>
              <a:gd name="connisteX3" fmla="*/ 7416800 w 7416800"/>
              <a:gd name="connsiteY3" fmla="*/ 1270000 h 1473200"/>
              <a:gd name="connisteX4" fmla="*/ 7213600 w 7416800"/>
              <a:gd name="connsiteY4" fmla="*/ 1473200 h 1473200"/>
              <a:gd name="connisteX5" fmla="*/ 0 w 7416800"/>
              <a:gd name="connsiteY5" fmla="*/ 1473200 h 1473200"/>
              <a:gd name="connisteX6" fmla="*/ 0 w 74168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7416800" h="1473200">
                <a:moveTo>
                  <a:pt x="0" y="0"/>
                </a:moveTo>
                <a:lnTo>
                  <a:pt x="7213600" y="0"/>
                </a:lnTo>
                <a:cubicBezTo>
                  <a:pt x="7325824" y="0"/>
                  <a:pt x="7416800" y="90976"/>
                  <a:pt x="7416800" y="203200"/>
                </a:cubicBezTo>
                <a:lnTo>
                  <a:pt x="7416800" y="1270000"/>
                </a:lnTo>
                <a:cubicBezTo>
                  <a:pt x="7416800" y="1382224"/>
                  <a:pt x="7325824" y="1473200"/>
                  <a:pt x="72136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609600" y="47752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4470400" y="50800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4470400" y="56388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5052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35052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4008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4008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92964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2964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4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9144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3688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6736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1280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84328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7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4191000" y="3403600"/>
            <a:ext cx="7391400" cy="2844800"/>
          </a:xfrm>
          <a:custGeom>
            <a:avLst/>
            <a:gdLst>
              <a:gd name="connisteX0" fmla="*/ 0 w 7391400"/>
              <a:gd name="connsiteY0" fmla="*/ 203200 h 2844800"/>
              <a:gd name="connisteX1" fmla="*/ 203200 w 7391400"/>
              <a:gd name="connsiteY1" fmla="*/ 0 h 2844800"/>
              <a:gd name="connisteX2" fmla="*/ 7188200 w 7391400"/>
              <a:gd name="connsiteY2" fmla="*/ 0 h 2844800"/>
              <a:gd name="connisteX3" fmla="*/ 7391400 w 7391400"/>
              <a:gd name="connsiteY3" fmla="*/ 203200 h 2844800"/>
              <a:gd name="connisteX4" fmla="*/ 7391400 w 7391400"/>
              <a:gd name="connsiteY4" fmla="*/ 2641600 h 2844800"/>
              <a:gd name="connisteX5" fmla="*/ 7188200 w 7391400"/>
              <a:gd name="connsiteY5" fmla="*/ 2844800 h 2844800"/>
              <a:gd name="connisteX6" fmla="*/ 203200 w 7391400"/>
              <a:gd name="connsiteY6" fmla="*/ 2844800 h 2844800"/>
              <a:gd name="connisteX7" fmla="*/ 0 w 7391400"/>
              <a:gd name="connsiteY7" fmla="*/ 2641600 h 2844800"/>
              <a:gd name="connisteX8" fmla="*/ 0 w 73914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3914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641600"/>
                </a:lnTo>
                <a:cubicBezTo>
                  <a:pt x="7391400" y="2753824"/>
                  <a:pt x="7300424" y="2844800"/>
                  <a:pt x="71882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191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43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6858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010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525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677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5212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0292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44704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22800" y="45212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22800" y="50292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3312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83600" y="45212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83600" y="50292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39"/>
          <p:cNvSpPr/>
          <p:nvPr userDrawn="1">
            <p:custDataLst>
              <p:tags r:id="rId3"/>
            </p:custDataLst>
          </p:nvPr>
        </p:nvSpPr>
        <p:spPr>
          <a:xfrm>
            <a:off x="178810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43200" y="2059912"/>
            <a:ext cx="1188000" cy="2512088"/>
          </a:xfrm>
          <a:effectLst>
            <a:outerShdw dist="63500" dir="5400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ctr">
              <a:defRPr sz="7200" b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4648200" y="609600"/>
            <a:ext cx="6934200" cy="3759200"/>
          </a:xfrm>
          <a:custGeom>
            <a:avLst/>
            <a:gdLst>
              <a:gd name="connisteX0" fmla="*/ 0 w 6934200"/>
              <a:gd name="connsiteY0" fmla="*/ 203200 h 3759200"/>
              <a:gd name="connisteX1" fmla="*/ 203200 w 6934200"/>
              <a:gd name="connsiteY1" fmla="*/ 0 h 3759200"/>
              <a:gd name="connisteX2" fmla="*/ 6731000 w 6934200"/>
              <a:gd name="connsiteY2" fmla="*/ 0 h 3759200"/>
              <a:gd name="connisteX3" fmla="*/ 6934200 w 6934200"/>
              <a:gd name="connsiteY3" fmla="*/ 203200 h 3759200"/>
              <a:gd name="connisteX4" fmla="*/ 6934200 w 6934200"/>
              <a:gd name="connsiteY4" fmla="*/ 3556000 h 3759200"/>
              <a:gd name="connisteX5" fmla="*/ 6731000 w 6934200"/>
              <a:gd name="connsiteY5" fmla="*/ 3759200 h 3759200"/>
              <a:gd name="connisteX6" fmla="*/ 203200 w 6934200"/>
              <a:gd name="connsiteY6" fmla="*/ 3759200 h 3759200"/>
              <a:gd name="connisteX7" fmla="*/ 0 w 6934200"/>
              <a:gd name="connsiteY7" fmla="*/ 3556000 h 3759200"/>
              <a:gd name="connisteX8" fmla="*/ 0 w 69342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556000"/>
                </a:lnTo>
                <a:cubicBezTo>
                  <a:pt x="6934200" y="3668224"/>
                  <a:pt x="6843224" y="3759200"/>
                  <a:pt x="67310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48260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800600" y="53340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4201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572500" y="48260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572500" y="53340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8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62484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9144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9144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65532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65532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3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15240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288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87600"/>
            <a:ext cx="1036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5842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75184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5842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41400" y="3149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41400" y="3708400"/>
            <a:ext cx="601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35814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8862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8862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63500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6548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6548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91186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94234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234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2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4290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2484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5532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5532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678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3726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3726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2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705600" y="2286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858000" y="228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858000" y="279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705600" y="3708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858000" y="3708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858000" y="42164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6705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858000" y="513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858000" y="5638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8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0 h 5638800"/>
              <a:gd name="connisteX1" fmla="*/ 5486400 w 5486400"/>
              <a:gd name="connsiteY1" fmla="*/ 0 h 5638800"/>
              <a:gd name="connisteX2" fmla="*/ 5486400 w 5486400"/>
              <a:gd name="connsiteY2" fmla="*/ 5638800 h 5638800"/>
              <a:gd name="connisteX3" fmla="*/ 0 w 5486400"/>
              <a:gd name="connsiteY3" fmla="*/ 5638800 h 5638800"/>
              <a:gd name="connisteX4" fmla="*/ 0 w 54864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5486400" h="5638800">
                <a:moveTo>
                  <a:pt x="0" y="0"/>
                </a:moveTo>
                <a:lnTo>
                  <a:pt x="5486400" y="0"/>
                </a:lnTo>
                <a:lnTo>
                  <a:pt x="54864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2286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228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279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09600" y="3708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62000" y="3708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62000" y="42164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62000" y="513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762000" y="5638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18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>
            <a:alphaModFix amt="70000"/>
          </a:blip>
          <a:stretch>
            <a:fillRect/>
          </a:stretch>
        </p:blipFill>
        <p:spPr>
          <a:xfrm flipH="1">
            <a:off x="7443426" y="2550367"/>
            <a:ext cx="1154870" cy="1217993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8061816" y="1684972"/>
            <a:ext cx="4129867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>
            <a:off x="178810" y="301561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7">
            <a:alphaModFix amt="20000"/>
          </a:blip>
          <a:stretch>
            <a:fillRect/>
          </a:stretch>
        </p:blipFill>
        <p:spPr>
          <a:xfrm rot="16200000">
            <a:off x="425450" y="22860"/>
            <a:ext cx="1332230" cy="2181860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8"/>
          <a:srcRect b="27420"/>
          <a:stretch>
            <a:fillRect/>
          </a:stretch>
        </p:blipFill>
        <p:spPr>
          <a:xfrm>
            <a:off x="10700350" y="1472565"/>
            <a:ext cx="411490" cy="46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16000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1016000" y="2159000"/>
            <a:ext cx="6352646" cy="2540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3"/>
            </p:custDataLst>
          </p:nvPr>
        </p:nvSpPr>
        <p:spPr>
          <a:xfrm>
            <a:off x="1016000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5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4.xml"/><Relationship Id="rId37" Type="http://schemas.openxmlformats.org/officeDocument/2006/relationships/tags" Target="../tags/tag9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2.xml"/><Relationship Id="rId35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1"/>
            </p:custDataLst>
          </p:nvPr>
        </p:nvPicPr>
        <p:blipFill>
          <a:blip r:embed="rId38">
            <a:alphaModFix amt="40000"/>
          </a:blip>
          <a:stretch>
            <a:fillRect/>
          </a:stretch>
        </p:blipFill>
        <p:spPr>
          <a:xfrm>
            <a:off x="9927018" y="0"/>
            <a:ext cx="2264982" cy="138318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3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415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26.xml"/><Relationship Id="rId13" Type="http://schemas.openxmlformats.org/officeDocument/2006/relationships/tags" Target="../tags/tag431.xml"/><Relationship Id="rId18" Type="http://schemas.openxmlformats.org/officeDocument/2006/relationships/tags" Target="../tags/tag436.xml"/><Relationship Id="rId3" Type="http://schemas.openxmlformats.org/officeDocument/2006/relationships/tags" Target="../tags/tag421.xml"/><Relationship Id="rId21" Type="http://schemas.openxmlformats.org/officeDocument/2006/relationships/image" Target="../media/image20.jpeg"/><Relationship Id="rId7" Type="http://schemas.openxmlformats.org/officeDocument/2006/relationships/tags" Target="../tags/tag425.xml"/><Relationship Id="rId12" Type="http://schemas.openxmlformats.org/officeDocument/2006/relationships/tags" Target="../tags/tag430.xml"/><Relationship Id="rId17" Type="http://schemas.openxmlformats.org/officeDocument/2006/relationships/tags" Target="../tags/tag435.xml"/><Relationship Id="rId2" Type="http://schemas.openxmlformats.org/officeDocument/2006/relationships/tags" Target="../tags/tag420.xml"/><Relationship Id="rId16" Type="http://schemas.openxmlformats.org/officeDocument/2006/relationships/tags" Target="../tags/tag434.xml"/><Relationship Id="rId20" Type="http://schemas.openxmlformats.org/officeDocument/2006/relationships/image" Target="../media/image19.jpeg"/><Relationship Id="rId1" Type="http://schemas.openxmlformats.org/officeDocument/2006/relationships/tags" Target="../tags/tag419.xml"/><Relationship Id="rId6" Type="http://schemas.openxmlformats.org/officeDocument/2006/relationships/tags" Target="../tags/tag424.xml"/><Relationship Id="rId11" Type="http://schemas.openxmlformats.org/officeDocument/2006/relationships/tags" Target="../tags/tag429.xml"/><Relationship Id="rId5" Type="http://schemas.openxmlformats.org/officeDocument/2006/relationships/tags" Target="../tags/tag423.xml"/><Relationship Id="rId15" Type="http://schemas.openxmlformats.org/officeDocument/2006/relationships/tags" Target="../tags/tag433.xml"/><Relationship Id="rId23" Type="http://schemas.openxmlformats.org/officeDocument/2006/relationships/image" Target="../media/image22.jpeg"/><Relationship Id="rId10" Type="http://schemas.openxmlformats.org/officeDocument/2006/relationships/tags" Target="../tags/tag428.xml"/><Relationship Id="rId19" Type="http://schemas.openxmlformats.org/officeDocument/2006/relationships/slideLayout" Target="../slideLayouts/slideLayout22.xml"/><Relationship Id="rId4" Type="http://schemas.openxmlformats.org/officeDocument/2006/relationships/tags" Target="../tags/tag422.xml"/><Relationship Id="rId9" Type="http://schemas.openxmlformats.org/officeDocument/2006/relationships/tags" Target="../tags/tag427.xml"/><Relationship Id="rId14" Type="http://schemas.openxmlformats.org/officeDocument/2006/relationships/tags" Target="../tags/tag432.xml"/><Relationship Id="rId22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439.xml"/><Relationship Id="rId7" Type="http://schemas.openxmlformats.org/officeDocument/2006/relationships/slideLayout" Target="../slideLayouts/slideLayout23.xml"/><Relationship Id="rId2" Type="http://schemas.openxmlformats.org/officeDocument/2006/relationships/tags" Target="../tags/tag438.xml"/><Relationship Id="rId1" Type="http://schemas.openxmlformats.org/officeDocument/2006/relationships/tags" Target="../tags/tag437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445.xml"/><Relationship Id="rId7" Type="http://schemas.openxmlformats.org/officeDocument/2006/relationships/slideLayout" Target="../slideLayouts/slideLayout24.xml"/><Relationship Id="rId2" Type="http://schemas.openxmlformats.org/officeDocument/2006/relationships/tags" Target="../tags/tag444.xml"/><Relationship Id="rId1" Type="http://schemas.openxmlformats.org/officeDocument/2006/relationships/tags" Target="../tags/tag443.x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tags" Target="../tags/tag461.xml"/><Relationship Id="rId18" Type="http://schemas.openxmlformats.org/officeDocument/2006/relationships/image" Target="../media/image26.jpeg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image" Target="../media/image25.jpeg"/><Relationship Id="rId2" Type="http://schemas.openxmlformats.org/officeDocument/2006/relationships/tags" Target="../tags/tag450.xml"/><Relationship Id="rId16" Type="http://schemas.openxmlformats.org/officeDocument/2006/relationships/slideLayout" Target="../slideLayouts/slideLayout25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5" Type="http://schemas.openxmlformats.org/officeDocument/2006/relationships/tags" Target="../tags/tag453.xml"/><Relationship Id="rId15" Type="http://schemas.openxmlformats.org/officeDocument/2006/relationships/tags" Target="../tags/tag463.xml"/><Relationship Id="rId10" Type="http://schemas.openxmlformats.org/officeDocument/2006/relationships/tags" Target="../tags/tag458.xml"/><Relationship Id="rId19" Type="http://schemas.openxmlformats.org/officeDocument/2006/relationships/image" Target="../media/image27.jpeg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tags" Target="../tags/tag46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71.xml"/><Relationship Id="rId13" Type="http://schemas.openxmlformats.org/officeDocument/2006/relationships/tags" Target="../tags/tag476.xml"/><Relationship Id="rId18" Type="http://schemas.openxmlformats.org/officeDocument/2006/relationships/tags" Target="../tags/tag481.xml"/><Relationship Id="rId3" Type="http://schemas.openxmlformats.org/officeDocument/2006/relationships/tags" Target="../tags/tag466.xml"/><Relationship Id="rId21" Type="http://schemas.openxmlformats.org/officeDocument/2006/relationships/image" Target="../media/image29.jpeg"/><Relationship Id="rId7" Type="http://schemas.openxmlformats.org/officeDocument/2006/relationships/tags" Target="../tags/tag470.xml"/><Relationship Id="rId12" Type="http://schemas.openxmlformats.org/officeDocument/2006/relationships/tags" Target="../tags/tag475.xml"/><Relationship Id="rId17" Type="http://schemas.openxmlformats.org/officeDocument/2006/relationships/tags" Target="../tags/tag480.xml"/><Relationship Id="rId2" Type="http://schemas.openxmlformats.org/officeDocument/2006/relationships/tags" Target="../tags/tag465.xml"/><Relationship Id="rId16" Type="http://schemas.openxmlformats.org/officeDocument/2006/relationships/tags" Target="../tags/tag479.xml"/><Relationship Id="rId20" Type="http://schemas.openxmlformats.org/officeDocument/2006/relationships/image" Target="../media/image28.jpeg"/><Relationship Id="rId1" Type="http://schemas.openxmlformats.org/officeDocument/2006/relationships/tags" Target="../tags/tag464.xml"/><Relationship Id="rId6" Type="http://schemas.openxmlformats.org/officeDocument/2006/relationships/tags" Target="../tags/tag469.xml"/><Relationship Id="rId11" Type="http://schemas.openxmlformats.org/officeDocument/2006/relationships/tags" Target="../tags/tag474.xml"/><Relationship Id="rId5" Type="http://schemas.openxmlformats.org/officeDocument/2006/relationships/tags" Target="../tags/tag468.xml"/><Relationship Id="rId15" Type="http://schemas.openxmlformats.org/officeDocument/2006/relationships/tags" Target="../tags/tag478.xml"/><Relationship Id="rId23" Type="http://schemas.openxmlformats.org/officeDocument/2006/relationships/image" Target="../media/image31.jpeg"/><Relationship Id="rId10" Type="http://schemas.openxmlformats.org/officeDocument/2006/relationships/tags" Target="../tags/tag473.xml"/><Relationship Id="rId19" Type="http://schemas.openxmlformats.org/officeDocument/2006/relationships/slideLayout" Target="../slideLayouts/slideLayout26.xml"/><Relationship Id="rId4" Type="http://schemas.openxmlformats.org/officeDocument/2006/relationships/tags" Target="../tags/tag467.xml"/><Relationship Id="rId9" Type="http://schemas.openxmlformats.org/officeDocument/2006/relationships/tags" Target="../tags/tag472.xml"/><Relationship Id="rId14" Type="http://schemas.openxmlformats.org/officeDocument/2006/relationships/tags" Target="../tags/tag477.xml"/><Relationship Id="rId22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89.xml"/><Relationship Id="rId13" Type="http://schemas.openxmlformats.org/officeDocument/2006/relationships/slideLayout" Target="../slideLayouts/slideLayout27.xml"/><Relationship Id="rId3" Type="http://schemas.openxmlformats.org/officeDocument/2006/relationships/tags" Target="../tags/tag484.xml"/><Relationship Id="rId7" Type="http://schemas.openxmlformats.org/officeDocument/2006/relationships/tags" Target="../tags/tag488.xml"/><Relationship Id="rId12" Type="http://schemas.openxmlformats.org/officeDocument/2006/relationships/tags" Target="../tags/tag493.xml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11" Type="http://schemas.openxmlformats.org/officeDocument/2006/relationships/tags" Target="../tags/tag492.xml"/><Relationship Id="rId5" Type="http://schemas.openxmlformats.org/officeDocument/2006/relationships/tags" Target="../tags/tag486.xml"/><Relationship Id="rId10" Type="http://schemas.openxmlformats.org/officeDocument/2006/relationships/tags" Target="../tags/tag491.xml"/><Relationship Id="rId4" Type="http://schemas.openxmlformats.org/officeDocument/2006/relationships/tags" Target="../tags/tag485.xml"/><Relationship Id="rId9" Type="http://schemas.openxmlformats.org/officeDocument/2006/relationships/tags" Target="../tags/tag490.xml"/><Relationship Id="rId1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01.xml"/><Relationship Id="rId13" Type="http://schemas.openxmlformats.org/officeDocument/2006/relationships/slideLayout" Target="../slideLayouts/slideLayout28.xml"/><Relationship Id="rId3" Type="http://schemas.openxmlformats.org/officeDocument/2006/relationships/tags" Target="../tags/tag496.xml"/><Relationship Id="rId7" Type="http://schemas.openxmlformats.org/officeDocument/2006/relationships/tags" Target="../tags/tag500.xml"/><Relationship Id="rId12" Type="http://schemas.openxmlformats.org/officeDocument/2006/relationships/tags" Target="../tags/tag505.xml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6" Type="http://schemas.openxmlformats.org/officeDocument/2006/relationships/tags" Target="../tags/tag499.xml"/><Relationship Id="rId11" Type="http://schemas.openxmlformats.org/officeDocument/2006/relationships/tags" Target="../tags/tag504.xml"/><Relationship Id="rId5" Type="http://schemas.openxmlformats.org/officeDocument/2006/relationships/tags" Target="../tags/tag498.xml"/><Relationship Id="rId10" Type="http://schemas.openxmlformats.org/officeDocument/2006/relationships/tags" Target="../tags/tag503.xml"/><Relationship Id="rId4" Type="http://schemas.openxmlformats.org/officeDocument/2006/relationships/tags" Target="../tags/tag497.xml"/><Relationship Id="rId9" Type="http://schemas.openxmlformats.org/officeDocument/2006/relationships/tags" Target="../tags/tag502.xml"/><Relationship Id="rId1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37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332.xml"/><Relationship Id="rId7" Type="http://schemas.openxmlformats.org/officeDocument/2006/relationships/tags" Target="../tags/tag336.xml"/><Relationship Id="rId12" Type="http://schemas.openxmlformats.org/officeDocument/2006/relationships/tags" Target="../tags/tag341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11" Type="http://schemas.openxmlformats.org/officeDocument/2006/relationships/tags" Target="../tags/tag340.xml"/><Relationship Id="rId5" Type="http://schemas.openxmlformats.org/officeDocument/2006/relationships/tags" Target="../tags/tag334.xml"/><Relationship Id="rId10" Type="http://schemas.openxmlformats.org/officeDocument/2006/relationships/tags" Target="../tags/tag339.xml"/><Relationship Id="rId4" Type="http://schemas.openxmlformats.org/officeDocument/2006/relationships/tags" Target="../tags/tag333.xml"/><Relationship Id="rId9" Type="http://schemas.openxmlformats.org/officeDocument/2006/relationships/tags" Target="../tags/tag338.xml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tags" Target="../tags/tag354.xml"/><Relationship Id="rId18" Type="http://schemas.openxmlformats.org/officeDocument/2006/relationships/image" Target="../media/image13.jpeg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tags" Target="../tags/tag353.xml"/><Relationship Id="rId17" Type="http://schemas.openxmlformats.org/officeDocument/2006/relationships/image" Target="../media/image12.jpeg"/><Relationship Id="rId2" Type="http://schemas.openxmlformats.org/officeDocument/2006/relationships/tags" Target="../tags/tag343.xml"/><Relationship Id="rId16" Type="http://schemas.openxmlformats.org/officeDocument/2006/relationships/image" Target="../media/image11.jpeg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tags" Target="../tags/tag352.xml"/><Relationship Id="rId5" Type="http://schemas.openxmlformats.org/officeDocument/2006/relationships/tags" Target="../tags/tag346.xml"/><Relationship Id="rId15" Type="http://schemas.openxmlformats.org/officeDocument/2006/relationships/slideLayout" Target="../slideLayouts/slideLayout15.xml"/><Relationship Id="rId10" Type="http://schemas.openxmlformats.org/officeDocument/2006/relationships/tags" Target="../tags/tag351.xml"/><Relationship Id="rId4" Type="http://schemas.openxmlformats.org/officeDocument/2006/relationships/tags" Target="../tags/tag345.xml"/><Relationship Id="rId9" Type="http://schemas.openxmlformats.org/officeDocument/2006/relationships/tags" Target="../tags/tag350.xml"/><Relationship Id="rId14" Type="http://schemas.openxmlformats.org/officeDocument/2006/relationships/tags" Target="../tags/tag35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3.xml"/><Relationship Id="rId13" Type="http://schemas.openxmlformats.org/officeDocument/2006/relationships/image" Target="../media/image14.jpeg"/><Relationship Id="rId3" Type="http://schemas.openxmlformats.org/officeDocument/2006/relationships/tags" Target="../tags/tag358.xml"/><Relationship Id="rId7" Type="http://schemas.openxmlformats.org/officeDocument/2006/relationships/tags" Target="../tags/tag362.xml"/><Relationship Id="rId12" Type="http://schemas.openxmlformats.org/officeDocument/2006/relationships/slideLayout" Target="../slideLayouts/slideLayout16.xm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6" Type="http://schemas.openxmlformats.org/officeDocument/2006/relationships/tags" Target="../tags/tag361.xml"/><Relationship Id="rId11" Type="http://schemas.openxmlformats.org/officeDocument/2006/relationships/tags" Target="../tags/tag366.xml"/><Relationship Id="rId5" Type="http://schemas.openxmlformats.org/officeDocument/2006/relationships/tags" Target="../tags/tag360.xml"/><Relationship Id="rId10" Type="http://schemas.openxmlformats.org/officeDocument/2006/relationships/tags" Target="../tags/tag365.xml"/><Relationship Id="rId4" Type="http://schemas.openxmlformats.org/officeDocument/2006/relationships/tags" Target="../tags/tag359.xml"/><Relationship Id="rId9" Type="http://schemas.openxmlformats.org/officeDocument/2006/relationships/tags" Target="../tags/tag36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3" Type="http://schemas.openxmlformats.org/officeDocument/2006/relationships/tags" Target="../tags/tag369.xml"/><Relationship Id="rId7" Type="http://schemas.openxmlformats.org/officeDocument/2006/relationships/tags" Target="../tags/tag373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tags" Target="../tags/tag377.xml"/><Relationship Id="rId5" Type="http://schemas.openxmlformats.org/officeDocument/2006/relationships/tags" Target="../tags/tag371.xml"/><Relationship Id="rId10" Type="http://schemas.openxmlformats.org/officeDocument/2006/relationships/tags" Target="../tags/tag376.xml"/><Relationship Id="rId4" Type="http://schemas.openxmlformats.org/officeDocument/2006/relationships/tags" Target="../tags/tag370.xml"/><Relationship Id="rId9" Type="http://schemas.openxmlformats.org/officeDocument/2006/relationships/tags" Target="../tags/tag37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5.xml"/><Relationship Id="rId13" Type="http://schemas.openxmlformats.org/officeDocument/2006/relationships/tags" Target="../tags/tag390.xml"/><Relationship Id="rId3" Type="http://schemas.openxmlformats.org/officeDocument/2006/relationships/tags" Target="../tags/tag380.xml"/><Relationship Id="rId7" Type="http://schemas.openxmlformats.org/officeDocument/2006/relationships/tags" Target="../tags/tag384.xml"/><Relationship Id="rId12" Type="http://schemas.openxmlformats.org/officeDocument/2006/relationships/tags" Target="../tags/tag389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6" Type="http://schemas.openxmlformats.org/officeDocument/2006/relationships/tags" Target="../tags/tag383.xml"/><Relationship Id="rId11" Type="http://schemas.openxmlformats.org/officeDocument/2006/relationships/tags" Target="../tags/tag388.xml"/><Relationship Id="rId5" Type="http://schemas.openxmlformats.org/officeDocument/2006/relationships/tags" Target="../tags/tag382.xml"/><Relationship Id="rId15" Type="http://schemas.openxmlformats.org/officeDocument/2006/relationships/image" Target="../media/image15.jpeg"/><Relationship Id="rId10" Type="http://schemas.openxmlformats.org/officeDocument/2006/relationships/tags" Target="../tags/tag387.xml"/><Relationship Id="rId4" Type="http://schemas.openxmlformats.org/officeDocument/2006/relationships/tags" Target="../tags/tag381.xml"/><Relationship Id="rId9" Type="http://schemas.openxmlformats.org/officeDocument/2006/relationships/tags" Target="../tags/tag386.xml"/><Relationship Id="rId14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13" Type="http://schemas.openxmlformats.org/officeDocument/2006/relationships/slideLayout" Target="../slideLayouts/slideLayout19.xml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12" Type="http://schemas.openxmlformats.org/officeDocument/2006/relationships/tags" Target="../tags/tag402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tags" Target="../tags/tag401.xml"/><Relationship Id="rId5" Type="http://schemas.openxmlformats.org/officeDocument/2006/relationships/tags" Target="../tags/tag395.xml"/><Relationship Id="rId10" Type="http://schemas.openxmlformats.org/officeDocument/2006/relationships/tags" Target="../tags/tag400.xml"/><Relationship Id="rId4" Type="http://schemas.openxmlformats.org/officeDocument/2006/relationships/tags" Target="../tags/tag394.xml"/><Relationship Id="rId9" Type="http://schemas.openxmlformats.org/officeDocument/2006/relationships/tags" Target="../tags/tag399.xml"/><Relationship Id="rId1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3" Type="http://schemas.openxmlformats.org/officeDocument/2006/relationships/tags" Target="../tags/tag405.xml"/><Relationship Id="rId7" Type="http://schemas.openxmlformats.org/officeDocument/2006/relationships/tags" Target="../tags/tag409.xml"/><Relationship Id="rId12" Type="http://schemas.openxmlformats.org/officeDocument/2006/relationships/image" Target="../media/image17.jpeg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407.xml"/><Relationship Id="rId10" Type="http://schemas.openxmlformats.org/officeDocument/2006/relationships/tags" Target="../tags/tag412.xml"/><Relationship Id="rId4" Type="http://schemas.openxmlformats.org/officeDocument/2006/relationships/tags" Target="../tags/tag406.xml"/><Relationship Id="rId9" Type="http://schemas.openxmlformats.org/officeDocument/2006/relationships/tags" Target="../tags/tag4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/>
              <a:t>2025/06/24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5700"/>
              <a:t>第1章 Transformer与PyTorch的集成应用概述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39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汇报人: CAXDING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大模型与Transformer的技术背景：多层堆叠与残差连接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4826000"/>
            <a:ext cx="4876800" cy="1422400"/>
            <a:chOff x="960" y="7600"/>
            <a:chExt cx="7680" cy="2240"/>
          </a:xfrm>
        </p:grpSpPr>
      </p:grpSp>
      <p:pic>
        <p:nvPicPr>
          <p:cNvPr id="11" name="内容占位符 10" descr="d1303d03-1edf-49f9-b2a7-ca8398be4f3d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579" r="579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单层Transformer编码器的实现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单层Transformer编码器实现，含多头注意力、前馈网络、残差连接和层归一化，有效解决梯度消失，利于深层网络构建。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PyTorch的应用场景与技术特点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341662a01a33fed3a116f0c6cca5c589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15517" r="15517"/>
          <a:stretch>
            <a:fillRect/>
          </a:stretch>
        </p:blipFill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PyTorch动态图计算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动态计算图允许即时运算与调试，提升模型开发效率，自动微分简化梯度计算过程。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85da03817befde7ba9c0dfbb2ccc48a8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l="15517" r="15517"/>
          <a:stretch>
            <a:fillRect/>
          </a:stretch>
        </p:blipFill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GPU加速特性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利用GPU进行高效计算，加速大规模模型训练，多设备支持优化部署流程，发挥性能优势。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49ed312a-d7f8-49e2-8147-65b538c80b25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t="97" b="97"/>
          <a:stretch>
            <a:fillRect/>
          </a:stretch>
        </p:blipFill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自动微分机制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详解自动微分在PyTorch中的实现，动态调整网络结构，适应不同深度学习任务需求。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4c858ff05766ba3e5f335502d47b7bd5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5517" r="15517"/>
          <a:stretch>
            <a:fillRect/>
          </a:stretch>
        </p:blipFill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多设备配置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展示如何配置多设备支持，实现资源合理分配，提高PyTorch在复杂环境下的运行效能。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PyTorch的应用场景与技术特点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1524000"/>
            <a:ext cx="10972800" cy="1473200"/>
            <a:chOff x="960" y="2400"/>
            <a:chExt cx="17280" cy="2320"/>
          </a:xfrm>
        </p:grpSpPr>
      </p:grpSp>
      <p:pic>
        <p:nvPicPr>
          <p:cNvPr id="11" name="内容占位符 10" descr="ac557422-8d5a-4034-b268-bb00856ec3c3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163" b="163"/>
          <a:stretch>
            <a:fillRect/>
          </a:stretch>
        </p:blipFill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动态图计算与自动微分机制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PyTorch的核心特性：动态计算图与自动微分，支持灵活调试和高效梯度计算。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PyTorch的应用场景与技术特点：GPU加速与多设备支持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41400" y="3149600"/>
            <a:ext cx="6019800" cy="1473200"/>
            <a:chOff x="1640" y="4960"/>
            <a:chExt cx="9480" cy="2320"/>
          </a:xfrm>
        </p:grpSpPr>
      </p:grpSp>
      <p:pic>
        <p:nvPicPr>
          <p:cNvPr id="11" name="内容占位符 10" descr="b448c263a9f11e968735f261d0241fe7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11018" b="11018"/>
          <a:stretch>
            <a:fillRect/>
          </a:stretch>
        </p:blipFill>
        <p:spPr>
          <a:xfrm>
            <a:off x="75184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GPU加速与多设备支持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GPU加速提升深度学习模型训练效率，PyTorch支持多设备计算，包括CPU和多GPU，高效接口优化数据与模型传输。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PyTorch的应用场景与技术特点：GPU加速与多设备支持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多GPU训练、梯度累积与混合精度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37700697-43eb-4040-9e07-2ccc81cda6b5"/>
          <p:cNvPicPr>
            <a:picLocks noGrp="1" noChangeAspect="1"/>
          </p:cNvPicPr>
          <p:nvPr>
            <p:ph type="pic" idx="16394"/>
            <p:custDataLst>
              <p:tags r:id="rId5"/>
            </p:custDataLst>
          </p:nvPr>
        </p:nvPicPr>
        <p:blipFill>
          <a:blip r:embed="rId17"/>
          <a:srcRect l="1932" r="1932"/>
          <a:stretch>
            <a:fillRect/>
          </a:stretch>
        </p:blipFill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多GPU训练优化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通过数据并行与分布式训练框架，实现多设备协同处理，显著提升大模型训练效率与资源利用率。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812bc4a4-7a73-42ff-bf86-72c626000089"/>
          <p:cNvPicPr>
            <a:picLocks noGrp="1"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8"/>
          <a:srcRect l="1932" r="1932"/>
          <a:stretch>
            <a:fillRect/>
          </a:stretch>
        </p:blipFill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梯度累积与混合精度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结合梯度累积降低显存占用，FP16混合精度保持数值稳定性，双技术协同优化计算资源分配。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8" name="图片占位符 27" descr="43e87239-63f6-48fa-87ec-02db9e693303"/>
          <p:cNvPicPr>
            <a:picLocks noGrp="1" noChangeAspect="1"/>
          </p:cNvPicPr>
          <p:nvPr>
            <p:ph type="pic" idx="16398"/>
            <p:custDataLst>
              <p:tags r:id="rId13"/>
            </p:custDataLst>
          </p:nvPr>
        </p:nvPicPr>
        <p:blipFill>
          <a:blip r:embed="rId19"/>
          <a:srcRect l="1932" r="1932"/>
          <a:stretch>
            <a:fillRect/>
          </a:stretch>
        </p:blipFill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训练流程稳定性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多GPU并行+梯度累积+混合精度组合策略，在超大批次训练中维持数值精度与硬件资源平衡。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快速上手：用PyTorch实现一个简单的Transformer模型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92377ee6a2fa2654f7f7b0e6d154a1d5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14109" r="14109"/>
          <a:stretch>
            <a:fillRect/>
          </a:stretch>
        </p:blipFill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PyTorch实践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构建Transformer模型，详解编码器与解码器，实现多头自注意力机制。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c52f5e52271483ff8c86812445b99b42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l="14141" r="14141"/>
          <a:stretch>
            <a:fillRect/>
          </a:stretch>
        </p:blipFill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编码器解析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层归一化、自注意力、前馈网络，逐步搭建，展示训练流程概览。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ab4f781495b47ee9ac8165d75e5a189f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l="14141" r="14141"/>
          <a:stretch>
            <a:fillRect/>
          </a:stretch>
        </p:blipFill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解码器揭秘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引入掩码机制，确保自回归特性，掌握Transformer模型构建全流程。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f1e9732ffdd458c13b035b11fd82a388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4141" r="14141"/>
          <a:stretch>
            <a:fillRect/>
          </a:stretch>
        </p:blipFill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模型验证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通过测试，验证编码器与解码器功能，快速入门Transformer应用实践。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快速上手PyTorch实现Transformer模型：Transformer编码器的基础实现与训练流程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705600" y="2286000"/>
            <a:ext cx="4876800" cy="3962400"/>
            <a:chOff x="10560" y="3600"/>
            <a:chExt cx="7680" cy="6240"/>
          </a:xfrm>
        </p:grpSpPr>
      </p:grpSp>
      <p:pic>
        <p:nvPicPr>
          <p:cNvPr id="17" name="内容占位符 16" descr="81c1e0d6c569b20a8ff727b74f01b78f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t="15751" b="15751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Transformer编码器基础实现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Transformer编码器核心：多头自注意力、前馈网络、层归一化、残差连接，PyTorch实现基础训练流程。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Transformer编码器训练流程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Transformer编码器经典训练流程如图1-5所示。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Transformer编码器训练效果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Transformer编码器训练成功，损失值下降，特征提取能力强，为后续任务奠定基础。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快速上手PyTorch实现Transformer模型：解码器与完整Transformer模型的拼接与测试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09600" y="2286000"/>
            <a:ext cx="4876800" cy="3962400"/>
            <a:chOff x="960" y="3600"/>
            <a:chExt cx="7680" cy="6240"/>
          </a:xfrm>
        </p:grpSpPr>
      </p:grpSp>
      <p:pic>
        <p:nvPicPr>
          <p:cNvPr id="17" name="内容占位符 16" descr="373bfaca-0617-4f10-977e-7df56243074c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l="579" r="579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0 h 5638800"/>
              <a:gd name="connisteX1" fmla="*/ 5486400 w 5486400"/>
              <a:gd name="connsiteY1" fmla="*/ 0 h 5638800"/>
              <a:gd name="connisteX2" fmla="*/ 5486400 w 5486400"/>
              <a:gd name="connsiteY2" fmla="*/ 5638800 h 5638800"/>
              <a:gd name="connisteX3" fmla="*/ 0 w 5486400"/>
              <a:gd name="connsiteY3" fmla="*/ 5638800 h 5638800"/>
              <a:gd name="connisteX4" fmla="*/ 0 w 54864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5486400" h="5638800">
                <a:moveTo>
                  <a:pt x="0" y="0"/>
                </a:moveTo>
                <a:lnTo>
                  <a:pt x="5486400" y="0"/>
                </a:lnTo>
                <a:lnTo>
                  <a:pt x="54864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Transformer模型结构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解码器引入掩码机制，实现完整Transformer模型，包含编码器、解码器拼接与测试，运用点积、多头注意力机制。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Transformer模型实现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 sz="1400"/>
              <a:t>展示PyTorch中完整Transformer模型构建，包括编码器与解码器模块化拼接。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序列生成能力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Transformer模型整合多层编码解码，引入掩码机制，展现序列生成能力，实现在自回归特性下的数据收敛。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70350" y="2971800"/>
            <a:ext cx="3333750" cy="914400"/>
            <a:chOff x="6410" y="4680"/>
            <a:chExt cx="5250" cy="144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Transformer与PyTorch的集成应用概述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Transformer技术解析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648200" y="609600"/>
            <a:ext cx="6934200" cy="2032000"/>
            <a:chOff x="7320" y="960"/>
            <a:chExt cx="10920" cy="3200"/>
          </a:xfrm>
        </p:grpSpPr>
      </p:grpSp>
      <p:pic>
        <p:nvPicPr>
          <p:cNvPr id="17" name="内容占位符 16" descr="cd53cf26-0169-48d4-89fd-496dde3d76ed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l="230" r="230"/>
          <a:stretch>
            <a:fillRect/>
          </a:stretch>
        </p:blipFill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技术背景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Transformer通过自注意力机制替代RNN/CNN，解决长距离依赖问题，成为NLP主流架构。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核心原理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自注意力机制动态计算词间关联权重，支持并行计算提升训练效率。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应用场景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广泛应用于机器翻译、文本生成及跨模态任务，如图像描述与语音识别。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PyTorch框架实践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50a7cbfa-0dfc-4156-81ec-299b0cda80e0"/>
          <p:cNvPicPr>
            <a:picLocks noGrp="1" noChangeAspect="1"/>
          </p:cNvPicPr>
          <p:nvPr>
            <p:ph type="pic" idx="16393"/>
            <p:custDataLst>
              <p:tags r:id="rId4"/>
            </p:custDataLst>
          </p:nvPr>
        </p:nvPicPr>
        <p:blipFill>
          <a:blip r:embed="rId16"/>
          <a:srcRect t="488" b="488"/>
          <a:stretch>
            <a:fillRect/>
          </a:stretch>
        </p:blipFill>
        <p:spPr>
          <a:xfrm>
            <a:off x="609600" y="15240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动态计算优势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动态图结构灵活调试，自动微分简化梯度计算，适配复杂模型开发。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03d32207-69e2-4981-98e3-04f859cc7907"/>
          <p:cNvPicPr>
            <a:picLocks noGrp="1"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17"/>
          <a:srcRect t="488" b="488"/>
          <a:stretch>
            <a:fillRect/>
          </a:stretch>
        </p:blipFill>
        <p:spPr>
          <a:xfrm>
            <a:off x="8026400" y="3149600"/>
            <a:ext cx="3556000" cy="1473200"/>
          </a:xfrm>
          <a:custGeom>
            <a:avLst/>
            <a:gdLst>
              <a:gd name="connisteX0" fmla="*/ 0 w 3556000"/>
              <a:gd name="connsiteY0" fmla="*/ 0 h 1473200"/>
              <a:gd name="connisteX1" fmla="*/ 3352800 w 3556000"/>
              <a:gd name="connsiteY1" fmla="*/ 0 h 1473200"/>
              <a:gd name="connisteX2" fmla="*/ 3556000 w 3556000"/>
              <a:gd name="connsiteY2" fmla="*/ 203200 h 1473200"/>
              <a:gd name="connisteX3" fmla="*/ 3556000 w 3556000"/>
              <a:gd name="connsiteY3" fmla="*/ 1270000 h 1473200"/>
              <a:gd name="connisteX4" fmla="*/ 3352800 w 3556000"/>
              <a:gd name="connsiteY4" fmla="*/ 1473200 h 1473200"/>
              <a:gd name="connisteX5" fmla="*/ 0 w 3556000"/>
              <a:gd name="connsiteY5" fmla="*/ 1473200 h 1473200"/>
              <a:gd name="connisteX6" fmla="*/ 0 w 3556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0"/>
                </a:move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270000"/>
                </a:lnTo>
                <a:cubicBezTo>
                  <a:pt x="3556000" y="1382224"/>
                  <a:pt x="3465024" y="1473200"/>
                  <a:pt x="3352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Transformer实现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基于nn.Transformer模块构建编码器-解码器，演示端到端训练流程。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d45e1c71-e470-426d-98d6-8b961cc4c7d5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8"/>
          <a:srcRect t="488" b="488"/>
          <a:stretch>
            <a:fillRect/>
          </a:stretch>
        </p:blipFill>
        <p:spPr>
          <a:xfrm>
            <a:off x="609600" y="47752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掌握模型结构拆解与PyTorch工具链，为工程部署提供技术基础。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大模型与Transformer的技术背景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9600" y="4775200"/>
            <a:ext cx="10972800" cy="1473200"/>
            <a:chOff x="960" y="7520"/>
            <a:chExt cx="17280" cy="2320"/>
          </a:xfrm>
        </p:grpSpPr>
      </p:grpSp>
      <p:pic>
        <p:nvPicPr>
          <p:cNvPr id="16" name="内容占位符 15" descr="0171609a-6604-4f22-a6cf-d6a8a59c534a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3"/>
          <a:srcRect l="473" r="473"/>
          <a:stretch>
            <a:fillRect/>
          </a:stretch>
        </p:blipFill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大模型兴起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数据膨胀与算力提升，催生深度学习巨兽，自注意力革新长序列理解。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自注意力解析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核心机制解锁并行障碍，精准捕捉远距离关联，赋能Transformer序列处理。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Transformer架构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堆叠与残差，深化信息传递，稳固训练，模块化设计展现大模型威力。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技术实践指南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深入浅出，代码演示，解密多层Transformer在大模型应用中的奥秘。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大模型与Transformer的技术背景：自注意力机制的原理与实现细节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09600" y="2133600"/>
            <a:ext cx="10972800" cy="3505200"/>
            <a:chOff x="960" y="3360"/>
            <a:chExt cx="17280" cy="552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自注意力机制简介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2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自注意力机制捕捉序列内词间关系，计算相关性，理解上下文依赖。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自注意力机制的工作原理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自注意力机制通过查询、键、值向量，计算词间相似性，加权平均获注意力表示，助模型理解句子结构与语义。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自注意力机制示例解析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"自注意力机制下，'睡觉'与'小猫'、'沙发'关联性强，'在'关联性弱。"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大模型与Transformer的技术背景：自注意力机制的原理与实现细节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09600" y="609600"/>
            <a:ext cx="10972800" cy="5410200"/>
            <a:chOff x="960" y="960"/>
            <a:chExt cx="17280" cy="852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自注意力机制的应用与代码实现</a:t>
            </a:r>
          </a:p>
        </p:txBody>
      </p:sp>
      <p:pic>
        <p:nvPicPr>
          <p:cNvPr id="18" name="内容占位符 17" descr="eea0442f-21cc-492e-8d4f-7f4720560f49"/>
          <p:cNvPicPr>
            <a:picLocks noGrp="1" noChangeAspect="1"/>
          </p:cNvPicPr>
          <p:nvPr>
            <p:ph idx="16393"/>
            <p:custDataLst>
              <p:tags r:id="rId4"/>
            </p:custDataLst>
          </p:nvPr>
        </p:nvPicPr>
        <p:blipFill>
          <a:blip r:embed="rId15"/>
          <a:srcRect l="811" r="811"/>
          <a:stretch>
            <a:fillRect/>
          </a:stretch>
        </p:blipFill>
        <p:spPr>
          <a:xfrm>
            <a:off x="4191000" y="3403600"/>
            <a:ext cx="7391400" cy="2844800"/>
          </a:xfrm>
          <a:custGeom>
            <a:avLst/>
            <a:gdLst>
              <a:gd name="connisteX0" fmla="*/ 0 w 7391400"/>
              <a:gd name="connsiteY0" fmla="*/ 203200 h 2844800"/>
              <a:gd name="connisteX1" fmla="*/ 203200 w 7391400"/>
              <a:gd name="connsiteY1" fmla="*/ 0 h 2844800"/>
              <a:gd name="connisteX2" fmla="*/ 7188200 w 7391400"/>
              <a:gd name="connsiteY2" fmla="*/ 0 h 2844800"/>
              <a:gd name="connisteX3" fmla="*/ 7391400 w 7391400"/>
              <a:gd name="connsiteY3" fmla="*/ 203200 h 2844800"/>
              <a:gd name="connisteX4" fmla="*/ 7391400 w 7391400"/>
              <a:gd name="connsiteY4" fmla="*/ 2641600 h 2844800"/>
              <a:gd name="connisteX5" fmla="*/ 7188200 w 7391400"/>
              <a:gd name="connsiteY5" fmla="*/ 2844800 h 2844800"/>
              <a:gd name="connisteX6" fmla="*/ 203200 w 7391400"/>
              <a:gd name="connsiteY6" fmla="*/ 2844800 h 2844800"/>
              <a:gd name="connisteX7" fmla="*/ 0 w 7391400"/>
              <a:gd name="connsiteY7" fmla="*/ 2641600 h 2844800"/>
              <a:gd name="connisteX8" fmla="*/ 0 w 73914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3914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641600"/>
                </a:lnTo>
                <a:cubicBezTo>
                  <a:pt x="7391400" y="2753824"/>
                  <a:pt x="7300424" y="2844800"/>
                  <a:pt x="71882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自注意力机制原理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zh-CN" altLang="en-US"/>
              <a:t>模型通过自注意力机制解析“谁在睡觉”与“在哪里睡觉”，结合图1-1针对性架构及图1-2 Transformer基础结构实现语义关联。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 sz="1700"/>
              <a:t>代码实现步骤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代码生成查询、键、值矩阵，经点积计算注意力权重并加权求和，以矩阵运算完整呈现自注意力机制计算流程。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 sz="1700"/>
              <a:t>机制作用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自注意力输出体现词间关注权重，使模型灵活捕捉序列位置相关性，为深层信息融合与序列建模提供基础支持。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大模型与Transformer的技术背景：多层堆叠与残差连接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09600" y="4521200"/>
            <a:ext cx="10972800" cy="1727200"/>
            <a:chOff x="960" y="7120"/>
            <a:chExt cx="17280" cy="2720"/>
          </a:xfrm>
        </p:grpSpPr>
      </p:grpSp>
      <p:pic>
        <p:nvPicPr>
          <p:cNvPr id="17" name="内容占位符 16" descr="ca7db34a-2906-476f-8483-f6e559312709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l="1278" r="1278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 fontScale="87500"/>
          </a:bodyPr>
          <a:lstStyle/>
          <a:p>
            <a:r>
              <a:rPr lang="zh-CN" altLang="en-US"/>
              <a:t>Transformer信息传播机制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Transformer利用多层堆叠和残差连接，确保深层结构中信息高效传播，捕捉丰富特征。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900"/>
              <a:t>编码器的多层堆叠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Transformer编码器多层堆叠，逐层学习抽象特征，低层关注局部词汇，高层把握整体语义，层数增加提升复杂语义理解。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900"/>
              <a:t>残差连接的作用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残差连接通过跳跃式添加输入至输出，有效避免深层网络中的梯度消失，加速训练收敛。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大模型与Transformer的技术背景：多层堆叠与残差连接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9600" y="2057400"/>
            <a:ext cx="10972800" cy="4191000"/>
            <a:chOff x="960" y="3240"/>
            <a:chExt cx="17280" cy="660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堆叠与残差连接的比喻</a:t>
            </a:r>
          </a:p>
        </p:txBody>
      </p:sp>
      <p:pic>
        <p:nvPicPr>
          <p:cNvPr id="15" name="内容占位符 14" descr="a77dadad-47f4-406d-b371-6da0cf09b05e"/>
          <p:cNvPicPr>
            <a:picLocks noGrp="1" noChangeAspect="1"/>
          </p:cNvPicPr>
          <p:nvPr>
            <p:ph idx="16391"/>
            <p:custDataLst>
              <p:tags r:id="rId4"/>
            </p:custDataLst>
          </p:nvPr>
        </p:nvPicPr>
        <p:blipFill>
          <a:blip r:embed="rId12"/>
          <a:srcRect t="401" b="401"/>
          <a:stretch>
            <a:fillRect/>
          </a:stretch>
        </p:blipFill>
        <p:spPr>
          <a:xfrm>
            <a:off x="4648200" y="609600"/>
            <a:ext cx="6934200" cy="3759200"/>
          </a:xfrm>
          <a:custGeom>
            <a:avLst/>
            <a:gdLst>
              <a:gd name="connisteX0" fmla="*/ 0 w 6934200"/>
              <a:gd name="connsiteY0" fmla="*/ 203200 h 3759200"/>
              <a:gd name="connisteX1" fmla="*/ 203200 w 6934200"/>
              <a:gd name="connsiteY1" fmla="*/ 0 h 3759200"/>
              <a:gd name="connisteX2" fmla="*/ 6731000 w 6934200"/>
              <a:gd name="connsiteY2" fmla="*/ 0 h 3759200"/>
              <a:gd name="connisteX3" fmla="*/ 6934200 w 6934200"/>
              <a:gd name="connsiteY3" fmla="*/ 203200 h 3759200"/>
              <a:gd name="connisteX4" fmla="*/ 6934200 w 6934200"/>
              <a:gd name="connsiteY4" fmla="*/ 3556000 h 3759200"/>
              <a:gd name="connisteX5" fmla="*/ 6731000 w 6934200"/>
              <a:gd name="connsiteY5" fmla="*/ 3759200 h 3759200"/>
              <a:gd name="connisteX6" fmla="*/ 203200 w 6934200"/>
              <a:gd name="connsiteY6" fmla="*/ 3759200 h 3759200"/>
              <a:gd name="connisteX7" fmla="*/ 0 w 6934200"/>
              <a:gd name="connsiteY7" fmla="*/ 3556000 h 3759200"/>
              <a:gd name="connisteX8" fmla="*/ 0 w 69342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556000"/>
                </a:lnTo>
                <a:cubicBezTo>
                  <a:pt x="6934200" y="3668224"/>
                  <a:pt x="6843224" y="3759200"/>
                  <a:pt x="67310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模型学习机制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多层堆叠模拟厨师逐步学习新菜，每层叠加新技巧，残差连接保留基础步骤，避免知识断层。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残差连接作用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通过保留前序菜谱（特征），模型可回溯基础，防止复杂度导致的性能退化，实现稳定渐进优化。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606f0abb8085f5e90f05894536ba0a866bce67"/>
  <p:tag name="KSO_WM_NEWLAYOUT_GROUP_ID" val="layout_62"/>
  <p:tag name="KSO_WM_NEWLAYOUT_ID" val="slide_dbc9252d4a09251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c5894a5fb59fe77aae35350436079d24a15161"/>
  <p:tag name="KSO_WM_NEWLAYOUT_GROUP_ID" val="layout_26"/>
  <p:tag name="KSO_WM_NEWLAYOUT_ID" val="slide_1a49b5dcfffdb86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363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2529050f95b0bfe6a7fe99f9608424d20c2cb6b"/>
  <p:tag name="KSO_WM_NEWLAYOUT_GROUP_ID" val="layout_51"/>
  <p:tag name="KSO_WM_NEWLAYOUT_ID" val="slide_f9461af9876b7fa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ed716b807ec3b9ea7e28c6e823cb3465287ad3c"/>
  <p:tag name="KSO_WM_NEWLAYOUT_GROUP_ID" val="layout_64"/>
  <p:tag name="KSO_WM_NEWLAYOUT_ID" val="slide_f464c38cb2d7519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8570a0173ec0ba7d9c6b496337de0464f132e8"/>
  <p:tag name="KSO_WM_NEWLAYOUT_GROUP_ID" val="layout_33"/>
  <p:tag name="KSO_WM_NEWLAYOUT_ID" val="slide_88f1b5fda6c8a5f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  <p:tag name="KSO_WM_TEMPLATE_INDEX" val="40490363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415ac70e6ff18b72e3e2c8e860a00d635ec870"/>
  <p:tag name="KSO_WM_NEWLAYOUT_GROUP_ID" val="layout_42"/>
  <p:tag name="KSO_WM_NEWLAYOUT_ID" val="slide_e1461cd84873efff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2946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3bbafc82023b20e21ee2823eb774af1de5d8e0"/>
  <p:tag name="KSO_WM_NEWLAYOUT_GROUP_ID" val="layout_7"/>
  <p:tag name="KSO_WM_NEWLAYOUT_ID" val="slide_76f7f65eff05c66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372b8f2f73cd4f5d3ab3d887dc633f8fc1f4c0"/>
  <p:tag name="KSO_WM_NEWLAYOUT_GROUP_ID" val="layout_6"/>
  <p:tag name="KSO_WM_NEWLAYOUT_ID" val="slide_e6ffcce3354d1ba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f3fa589cf17c2db4ee1bda81973d073ef91276"/>
  <p:tag name="KSO_WM_NEWLAYOUT_GROUP_ID" val="layout_38"/>
  <p:tag name="KSO_WM_NEWLAYOUT_ID" val="slide_f7b9aa46f714e91f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2f75cc33a663f0259841fe251784032f9361c5"/>
  <p:tag name="KSO_WM_NEWLAYOUT_GROUP_ID" val="layout_59"/>
  <p:tag name="KSO_WM_NEWLAYOUT_ID" val="slide_dd04c759eae67f5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f2a5182b6eb2b6c3d2e60c6b7f386e16990527"/>
  <p:tag name="KSO_WM_NEWLAYOUT_GROUP_ID" val="layout_61"/>
  <p:tag name="KSO_WM_NEWLAYOUT_ID" val="slide_62a85fdcd898282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UNIT_INDEX" val="1_1"/>
  <p:tag name="KSO_WM_UNIT_TYPE" val="l_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9316d2402334c9c5fbf6a023d9d10f02c846eb"/>
  <p:tag name="KSO_WM_NEWLAYOUT_GROUP_ID" val="layout_4"/>
  <p:tag name="KSO_WM_NEWLAYOUT_ID" val="slide_01904ccc3e6f520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b9d402efce38fb845ba721ddab541a78a3af30"/>
  <p:tag name="KSO_WM_NEWLAYOUT_GROUP_ID" val="layout_2"/>
  <p:tag name="KSO_WM_NEWLAYOUT_ID" val="slide_e2cc8cbdc561196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e3563fa63b5c392bb105abf6eae041b1569347"/>
  <p:tag name="KSO_WM_NEWLAYOUT_GROUP_ID" val="layout_30"/>
  <p:tag name="KSO_WM_NEWLAYOUT_ID" val="slide_3d2465070914cbc5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06248d395ddc2dc091ece306783c1c4643e5a2"/>
  <p:tag name="KSO_WM_NEWLAYOUT_GROUP_ID" val="layout_6"/>
  <p:tag name="KSO_WM_NEWLAYOUT_ID" val="slide_db6ecc7827b66e6e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363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363"/>
  <p:tag name="KSO_WM_TEMPLATE_MASTER_TYPE" val="0"/>
  <p:tag name="KSO_WM_TEMPLATE_SLIDE_ID" val="slide_d799d37ec7ee1a76"/>
  <p:tag name="KSO_WM_TEMPLATE_SUBCATEGORY" val="29"/>
  <p:tag name="KSO_WM_TEMPLATE_THUMBS_INDEX" val="1、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contents"/>
  <p:tag name="KSO_WM_TEMPLATE_SUBCATEGORY" val="29"/>
  <p:tag name="KSO_WM_TEMPLATE_FIGMA_ID" val="69796629463"/>
  <p:tag name="KSO_WM_TEMPLATE_SLIDE_ID" val="slide_f6eba500053b1ebb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dbc9252d4a09251e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606f0abb8085f5e90f05894536ba0a866bce67"/>
  <p:tag name="KSO_WM_NEWLAYOUT_GROUP_ID" val="layout_62"/>
  <p:tag name="KSO_WM_NEWLAYOUT_ID" val="slide_dbc9252d4a09251e"/>
  <p:tag name="KSO_WM_UNIT_PRESET_TEXT" val="单击此处添加标题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cd53cf26-0169-48d4-89fd-496dde3d76ed.jpg?Expires=1782281632&amp;AWSAccessKeyId=AKLT9NSy7kh8TIS1UzNqLRY2&amp;Signature=6JBDxPJCxVlRL7YsYDuop6slgPk%3D&quot;}*auto_qingqiu_ai_*1750745626670_18.181_1a9843502e8c-slide-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1a49b5dcfffdb86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c5894a5fb59fe77aae35350436079d24a15161"/>
  <p:tag name="KSO_WM_NEWLAYOUT_GROUP_ID" val="layout_26"/>
  <p:tag name="KSO_WM_NEWLAYOUT_ID" val="slide_1a49b5dcfffdb860"/>
  <p:tag name="KSO_WM_UNIT_PRESET_TEXT" val="单击此处添加标题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50a7cbfa-0dfc-4156-81ec-299b0cda80e0.jpg?Expires=1782281633&amp;AWSAccessKeyId=AKLT9NSy7kh8TIS1UzNqLRY2&amp;Signature=KtfNgwqwepnNmr16oFd2OgJH614%3D&quot;}*auto_qingqiu_ai_*1750745626670_18.181_1a9843502e8c-slide-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03d32207-69e2-4981-98e3-04f859cc7907.jpg?Expires=1782281631&amp;AWSAccessKeyId=AKLT9NSy7kh8TIS1UzNqLRY2&amp;Signature=YaVXKOGkldwOtriefAJUadCTJUQ%3D&quot;}*auto_qingqiu_ai_*1750745626670_18.181_1a9843502e8c-slide-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d45e1c71-e470-426d-98d6-8b961cc4c7d5.jpg?Expires=1782281632&amp;AWSAccessKeyId=AKLT9NSy7kh8TIS1UzNqLRY2&amp;Signature=QGqDaANeNpGX%2BICEApr3Lxl61gc%3D&quot;}*auto_qingqiu_ai_*1750745626670_18.181_1a9843502e8c-slide-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f9461af9876b7fa3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2529050f95b0bfe6a7fe99f9608424d20c2cb6b"/>
  <p:tag name="KSO_WM_NEWLAYOUT_GROUP_ID" val="layout_51"/>
  <p:tag name="KSO_WM_NEWLAYOUT_ID" val="slide_f9461af9876b7fa3"/>
  <p:tag name="KSO_WM_UNIT_PRESET_TEXT" val="单击此处添加标题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0171609a-6604-4f22-a6cf-d6a8a59c534a.jpg?Expires=1782281631&amp;AWSAccessKeyId=AKLT9NSy7kh8TIS1UzNqLRY2&amp;Signature=DRY%2BXKhlTUl8YFK8yNc4ZPSaBXQ%3D&quot;}*auto_qingqiu_ai_*1750745626670_18.181_1a9843502e8c-slide-5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f464c38cb2d7519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ed716b807ec3b9ea7e28c6e823cb3465287ad3c"/>
  <p:tag name="KSO_WM_NEWLAYOUT_GROUP_ID" val="layout_64"/>
  <p:tag name="KSO_WM_NEWLAYOUT_ID" val="slide_f464c38cb2d75193"/>
  <p:tag name="KSO_WM_UNIT_PRESET_TEXT" val="单击此处添加标题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88f1b5fda6c8a5fe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8570a0173ec0ba7d9c6b496337de0464f132e8"/>
  <p:tag name="KSO_WM_NEWLAYOUT_GROUP_ID" val="layout_33"/>
  <p:tag name="KSO_WM_NEWLAYOUT_ID" val="slide_88f1b5fda6c8a5fe"/>
  <p:tag name="KSO_WM_UNIT_PRESET_TEXT" val="单击此处添加标题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eea0442f-21cc-492e-8d4f-7f4720560f49.jpg?Expires=1782281631&amp;AWSAccessKeyId=AKLT9NSy7kh8TIS1UzNqLRY2&amp;Signature=2byU8hUxGbfNzuaSQPM2E7Fpegw%3D&quot;}*auto_qingqiu_ai_*1750745626670_18.181_1a9843502e8c-slide-7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e1461cd84873efff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415ac70e6ff18b72e3e2c8e860a00d635ec870"/>
  <p:tag name="KSO_WM_NEWLAYOUT_GROUP_ID" val="layout_42"/>
  <p:tag name="KSO_WM_NEWLAYOUT_ID" val="slide_e1461cd84873efff"/>
  <p:tag name="KSO_WM_UNIT_PRESET_TEXT" val="单击此处添加标题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ca7db34a-2906-476f-8483-f6e559312709.jpg?Expires=1782281631&amp;AWSAccessKeyId=AKLT9NSy7kh8TIS1UzNqLRY2&amp;Signature=7sHPlSTz3%2FaLlE2US%2F3VEh1CSAg%3D&quot;}*auto_qingqiu_ai_*1750745626670_18.181_1a9843502e8c-slide-8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36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76f7f65eff05c66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3bbafc82023b20e21ee2823eb774af1de5d8e0"/>
  <p:tag name="KSO_WM_NEWLAYOUT_GROUP_ID" val="layout_7"/>
  <p:tag name="KSO_WM_NEWLAYOUT_ID" val="slide_76f7f65eff05c660"/>
  <p:tag name="KSO_WM_UNIT_PRESET_TEXT" val="单击此处添加标题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77dadad-47f4-406d-b371-6da0cf09b05e.jpg?Expires=1782281632&amp;AWSAccessKeyId=AKLT9NSy7kh8TIS1UzNqLRY2&amp;Signature=Y%2BVEF%2BUkM%2B8aT2ZsMjbwlT01hnM%3D&quot;}*auto_qingqiu_ai_*1750745626670_18.181_1a9843502e8c-slide-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e6ffcce3354d1ba7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372b8f2f73cd4f5d3ab3d887dc633f8fc1f4c0"/>
  <p:tag name="KSO_WM_NEWLAYOUT_GROUP_ID" val="layout_6"/>
  <p:tag name="KSO_WM_NEWLAYOUT_ID" val="slide_e6ffcce3354d1ba7"/>
  <p:tag name="KSO_WM_UNIT_PRESET_TEXT" val="单击此处添加标题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d1303d03-1edf-49f9-b2a7-ca8398be4f3d.jpg?Expires=1782281639&amp;AWSAccessKeyId=AKLT9NSy7kh8TIS1UzNqLRY2&amp;Signature=e7XJdvGV21SPAKf6%2FjUu%2BAKyumU%3D&quot;}*auto_qingqiu_ai_*1750745626670_18.181_1a9843502e8c-slide-1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f7b9aa46f714e91f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f3fa589cf17c2db4ee1bda81973d073ef91276"/>
  <p:tag name="KSO_WM_NEWLAYOUT_GROUP_ID" val="layout_38"/>
  <p:tag name="KSO_WM_NEWLAYOUT_ID" val="slide_f7b9aa46f714e91f"/>
  <p:tag name="KSO_WM_UNIT_PRESET_TEXT" val="单击此处添加标题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135321730&quot;}*auto_galley_ai_*1750745626670_18.181_1a9843502e8c-slide-1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352237678&quot;}*auto_galley_ai_*1750745626670_18.181_1a9843502e8c-slide-1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49ed312a-d7f8-49e2-8147-65b538c80b25.jpg?Expires=1782281638&amp;AWSAccessKeyId=AKLT9NSy7kh8TIS1UzNqLRY2&amp;Signature=PiEWHIx3XakZ0b6EJnZ7h7CUTH8%3D&quot;}*auto_qingqiu_ai_*1750745626670_18.181_1a9843502e8c-slide-1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535118057&quot;}*auto_galley_ai_*1750745626670_18.181_1a9843502e8c-slide-1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dd04c759eae67f55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2f75cc33a663f0259841fe251784032f9361c5"/>
  <p:tag name="KSO_WM_NEWLAYOUT_GROUP_ID" val="layout_59"/>
  <p:tag name="KSO_WM_NEWLAYOUT_ID" val="slide_dd04c759eae67f55"/>
  <p:tag name="KSO_WM_UNIT_PRESET_TEXT" val="单击此处添加标题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c557422-8d5a-4034-b268-bb00856ec3c3.jpg?Expires=1782281636&amp;AWSAccessKeyId=AKLT9NSy7kh8TIS1UzNqLRY2&amp;Signature=57xlCWVbveZrtJ0H8Xt1Ey3L8vU%3D&quot;}*auto_qingqiu_ai_*1750745626670_18.181_1a9843502e8c-slide-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62a85fdcd898282e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f2a5182b6eb2b6c3d2e60c6b7f386e16990527"/>
  <p:tag name="KSO_WM_NEWLAYOUT_GROUP_ID" val="layout_61"/>
  <p:tag name="KSO_WM_NEWLAYOUT_ID" val="slide_62a85fdcd898282e"/>
  <p:tag name="KSO_WM_UNIT_PRESET_TEXT" val="单击此处添加标题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605152723&quot;}*auto_galley_ai_*1750745626670_18.181_1a9843502e8c-slide-13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7_contentModel"/>
  <p:tag name="KSO_WM_BEAUTIFY_FLAG" val="#fgm#"/>
  <p:tag name="KSO_WM_FIGMA_FLAG" val="#fgm#"/>
  <p:tag name="KSO_WM_UNIT_INDEX" val="1_1"/>
  <p:tag name="KSO_WM_UNIT_TYPE" val="l_i"/>
  <p:tag name="KSO_WM_UNIT_PRESET_TEXT" val=" 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01904ccc3e6f520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9316d2402334c9c5fbf6a023d9d10f02c846eb"/>
  <p:tag name="KSO_WM_NEWLAYOUT_GROUP_ID" val="layout_4"/>
  <p:tag name="KSO_WM_NEWLAYOUT_ID" val="slide_01904ccc3e6f5204"/>
  <p:tag name="KSO_WM_UNIT_PRESET_TEXT" val="单击此处添加标题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37700697-43eb-4040-9e07-2ccc81cda6b5.jpg?Expires=1782281640&amp;AWSAccessKeyId=AKLT9NSy7kh8TIS1UzNqLRY2&amp;Signature=b3tCMT1tkk7UG61r8kscSrY%2FgWc%3D&quot;}*auto_qingqiu_ai_*1750745626670_18.181_1a9843502e8c-slide-14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812bc4a4-7a73-42ff-bf86-72c626000089.jpg?Expires=1782281640&amp;AWSAccessKeyId=AKLT9NSy7kh8TIS1UzNqLRY2&amp;Signature=s2WbyiNvaqnJzhZTQ8UTng23IrY%3D&quot;}*auto_qingqiu_ai_*1750745626670_18.181_1a9843502e8c-slide-14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43e87239-63f6-48fa-87ec-02db9e693303.jpg?Expires=1782281640&amp;AWSAccessKeyId=AKLT9NSy7kh8TIS1UzNqLRY2&amp;Signature=SwUAANUY0fqNyUV%2BGZDeTO%2FUla0%3D&quot;}*auto_qingqiu_ai_*1750745626670_18.181_1a9843502e8c-slide-14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e2cc8cbdc561196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b9d402efce38fb845ba721ddab541a78a3af30"/>
  <p:tag name="KSO_WM_NEWLAYOUT_GROUP_ID" val="layout_2"/>
  <p:tag name="KSO_WM_NEWLAYOUT_ID" val="slide_e2cc8cbdc5611960"/>
  <p:tag name="KSO_WM_UNIT_PRESET_TEXT" val="单击此处添加标题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364741313&quot;}*auto_galley_ai_*1750745626670_18.181_1a9843502e8c-slide-15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405385936&quot;}*auto_galley_ai_*1750745626670_18.181_1a9843502e8c-slide-15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1493471711&quot;}*auto_galley_ai_*1750745626670_18.181_1a9843502e8c-slide-15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283371958&quot;}*auto_galley_ai_*1750745626670_18.181_1a9843502e8c-slide-1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3d2465070914cbc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e3563fa63b5c392bb105abf6eae041b1569347"/>
  <p:tag name="KSO_WM_NEWLAYOUT_GROUP_ID" val="layout_30"/>
  <p:tag name="KSO_WM_NEWLAYOUT_ID" val="slide_3d2465070914cbc5"/>
  <p:tag name="KSO_WM_UNIT_PRESET_TEXT" val="单击此处添加标题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405385403&quot;}*auto_galley_ai_*1750745626670_18.181_1a9843502e8c-slide-16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db6ecc7827b66e6e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06248d395ddc2dc091ece306783c1c4643e5a2"/>
  <p:tag name="KSO_WM_NEWLAYOUT_GROUP_ID" val="layout_6"/>
  <p:tag name="KSO_WM_NEWLAYOUT_ID" val="slide_db6ecc7827b66e6e"/>
  <p:tag name="KSO_WM_UNIT_PRESET_TEXT" val="单击此处添加标题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373bfaca-0617-4f10-977e-7df56243074c.jpg?Expires=1782281643&amp;AWSAccessKeyId=AKLT9NSy7kh8TIS1UzNqLRY2&amp;Signature=QicQXcp52v5g35HVzvxOTrk2yvE%3D&quot;}*auto_qingqiu_ai_*1750745626670_18.181_1a9843502e8c-slide-17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36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2f1bc384a532e0ce"/>
  <p:tag name="KSO_WM_TEMPLATE_SUBCATEGORY" val="29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9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9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9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9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0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0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363"/>
  <p:tag name="KSO_WM_TEMPLATE_CATEGORY" val="custom"/>
  <p:tag name="KSO_WM_TEMPLATE_MASTER_TYPE" val="0"/>
  <p:tag name="KSO_WM_TAG_VERSION" val="3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a0f4f0982a9fac4a5ca212b08b5b4aca254be58"/>
  <p:tag name="KSO_WM_NEWLAYOUT_ID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112D28"/>
      </a:dk2>
      <a:lt2>
        <a:srgbClr val="F1EDE7"/>
      </a:lt2>
      <a:accent1>
        <a:srgbClr val="9A7F5E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1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Microsoft Office PowerPoint</Application>
  <PresentationFormat>宽屏</PresentationFormat>
  <Paragraphs>108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Office 主题​​</vt:lpstr>
      <vt:lpstr>第1章 Transformer与PyTorch的集成应用概述</vt:lpstr>
      <vt:lpstr>目录</vt:lpstr>
      <vt:lpstr>Transformer技术解析</vt:lpstr>
      <vt:lpstr>PyTorch框架实践</vt:lpstr>
      <vt:lpstr>大模型与Transformer的技术背景</vt:lpstr>
      <vt:lpstr>大模型与Transformer的技术背景：自注意力机制的原理与实现细节</vt:lpstr>
      <vt:lpstr>大模型与Transformer的技术背景：自注意力机制的原理与实现细节</vt:lpstr>
      <vt:lpstr>大模型与Transformer的技术背景：多层堆叠与残差连接</vt:lpstr>
      <vt:lpstr>大模型与Transformer的技术背景：多层堆叠与残差连接</vt:lpstr>
      <vt:lpstr>大模型与Transformer的技术背景：多层堆叠与残差连接</vt:lpstr>
      <vt:lpstr>PyTorch的应用场景与技术特点</vt:lpstr>
      <vt:lpstr>PyTorch的应用场景与技术特点</vt:lpstr>
      <vt:lpstr>PyTorch的应用场景与技术特点：GPU加速与多设备支持</vt:lpstr>
      <vt:lpstr>PyTorch的应用场景与技术特点：GPU加速与多设备支持</vt:lpstr>
      <vt:lpstr>快速上手：用PyTorch实现一个简单的Transformer模型</vt:lpstr>
      <vt:lpstr>快速上手PyTorch实现Transformer模型：Transformer编码器的基础实现与训练流程</vt:lpstr>
      <vt:lpstr>快速上手PyTorch实现Transformer模型：解码器与完整Transformer模型的拼接与测试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2025-06-25T07:11:08Z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A615BA078D59485395C1EBFF3DC4AA82_11</vt:lpwstr>
  </property>
  <property fmtid="{D5CDD505-2E9C-101B-9397-08002B2CF9AE}" pid="4" name="KSOTemplateUUID">
    <vt:lpwstr>v1.0_ai_69796629463</vt:lpwstr>
  </property>
</Properties>
</file>